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1813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2" d="100"/>
          <a:sy n="62" d="100"/>
        </p:scale>
        <p:origin x="-2706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1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22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5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7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4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41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5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4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2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E7241-6163-4BEE-B8D1-695855621270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CE58-8368-440B-A7B9-2D4E925BA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8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panova_ea\Desktop\ФНС\Новая папка\word\jpg\1.4.1_papka-A4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2" y="0"/>
            <a:ext cx="6706235" cy="8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611560"/>
            <a:ext cx="6782117" cy="345638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Helv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8680" y="2195736"/>
            <a:ext cx="5832648" cy="60486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Уважаемые налогоплательщики!</a:t>
            </a:r>
          </a:p>
          <a:p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ИФНС России по </a:t>
            </a:r>
            <a:r>
              <a:rPr lang="ru-RU" sz="1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Сургутскому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району Ханты-Мансийского автономного округа – Югры (далее – Инспекция) информирует, что </a:t>
            </a:r>
          </a:p>
          <a:p>
            <a:r>
              <a:rPr lang="ru-RU" sz="19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августа 2018 года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будет проведена Всероссийская  акция «Дни открытых дверей» </a:t>
            </a:r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информированию  физических лиц по вопросам налогообложения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 и о порядке декларирования гражданами доходов, полученных 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2017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году</a:t>
            </a:r>
          </a:p>
          <a:p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 Инспекции ( ТОРМ Инспекции  г. </a:t>
            </a:r>
            <a:r>
              <a:rPr lang="ru-RU" sz="1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Лянтор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доп. офиса Инспекции по г. </a:t>
            </a:r>
            <a:r>
              <a:rPr lang="ru-RU" sz="19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Когалым):</a:t>
            </a:r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</a:t>
            </a: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августа 2018 года с 09.00 до 18.00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Приходите, ждем Вас!</a:t>
            </a:r>
          </a:p>
          <a:p>
            <a:endParaRPr lang="ru-RU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009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доходов бюджетов бюджетной системы Российской Федерации (коды бюджетной классификации)</dc:title>
  <dc:creator>Равшанова Ляля Вакиловна</dc:creator>
  <cp:lastModifiedBy>Житкова Наталья Викторовна</cp:lastModifiedBy>
  <cp:revision>31</cp:revision>
  <cp:lastPrinted>2016-03-06T09:05:46Z</cp:lastPrinted>
  <dcterms:created xsi:type="dcterms:W3CDTF">2014-04-08T04:35:23Z</dcterms:created>
  <dcterms:modified xsi:type="dcterms:W3CDTF">2018-08-06T05:39:50Z</dcterms:modified>
</cp:coreProperties>
</file>