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257" r:id="rId3"/>
    <p:sldId id="299" r:id="rId4"/>
    <p:sldId id="285" r:id="rId5"/>
    <p:sldId id="291" r:id="rId6"/>
    <p:sldId id="298" r:id="rId7"/>
    <p:sldId id="302" r:id="rId8"/>
    <p:sldId id="301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ниамин" initials="В" lastIdx="2" clrIdx="0">
    <p:extLst>
      <p:ext uri="{19B8F6BF-5375-455C-9EA6-DF929625EA0E}">
        <p15:presenceInfo xmlns:p15="http://schemas.microsoft.com/office/powerpoint/2012/main" userId="Вениамин" providerId="None"/>
      </p:ext>
    </p:extLst>
  </p:cmAuthor>
  <p:cmAuthor id="2" name="Жила Николай Александрович" initials="ЖНА" lastIdx="1" clrIdx="1">
    <p:extLst>
      <p:ext uri="{19B8F6BF-5375-455C-9EA6-DF929625EA0E}">
        <p15:presenceInfo xmlns:p15="http://schemas.microsoft.com/office/powerpoint/2012/main" userId="S-1-5-21-4252796151-2055970554-428867027-4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35951"/>
    <a:srgbClr val="2694D1"/>
    <a:srgbClr val="2D2382"/>
    <a:srgbClr val="50C891"/>
    <a:srgbClr val="D2827C"/>
    <a:srgbClr val="BA6746"/>
    <a:srgbClr val="06CA0F"/>
    <a:srgbClr val="27F93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2724" y="138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BDE8C867-88F3-400F-805E-2F42867192F5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46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64D6E31B-4CF9-495A-8084-2F66A49DA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71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849825CA-4C4D-42DE-9FC2-46901AE0E8F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9518"/>
            <a:ext cx="2945659" cy="498708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713E75A4-5C8E-4380-B009-83E73E08A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F3B61-3746-461D-9F4C-18BAA72B47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F3B61-3746-461D-9F4C-18BAA72B47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8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F3B61-3746-461D-9F4C-18BAA72B47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8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F3B61-3746-461D-9F4C-18BAA72B47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733" y="3500438"/>
            <a:ext cx="9144000" cy="165576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подзаголовка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22142F0-791A-1845-A88B-054A6E4BD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1048046"/>
            <a:ext cx="10515600" cy="191158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5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названия</a:t>
            </a:r>
            <a:br>
              <a:rPr lang="ru-RU" dirty="0"/>
            </a:br>
            <a:r>
              <a:rPr lang="ru-RU" dirty="0"/>
              <a:t>презентации 35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84BD92C-37FC-9447-94A0-0244B34A62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6332274"/>
            <a:ext cx="2495551" cy="1870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8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Текст 8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3267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2205">
          <p15:clr>
            <a:srgbClr val="FBAE40"/>
          </p15:clr>
        </p15:guide>
        <p15:guide id="4" orient="horz" pos="40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FF370B-BB0C-3D49-920C-EF16824A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69" y="2284253"/>
            <a:ext cx="10225244" cy="2135347"/>
          </a:xfrm>
        </p:spPr>
        <p:txBody>
          <a:bodyPr>
            <a:noAutofit/>
          </a:bodyPr>
          <a:lstStyle/>
          <a:p>
            <a:r>
              <a:rPr lang="ru-RU" dirty="0" smtClean="0"/>
              <a:t>О правовых последствиях нелегального трудоустройства </a:t>
            </a:r>
            <a:endParaRPr lang="ru-RU" dirty="0"/>
          </a:p>
        </p:txBody>
      </p:sp>
      <p:sp>
        <p:nvSpPr>
          <p:cNvPr id="5" name="Подзаголовок 1">
            <a:extLst>
              <a:ext uri="{FF2B5EF4-FFF2-40B4-BE49-F238E27FC236}">
                <a16:creationId xmlns:a16="http://schemas.microsoft.com/office/drawing/2014/main" id="{06B5702E-0D24-DC4B-8D53-0E35872A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477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0" dirty="0" smtClean="0"/>
              <a:t>Анастасия Валуйская </a:t>
            </a:r>
            <a:r>
              <a:rPr lang="ru-RU" sz="2000" b="0" dirty="0"/>
              <a:t>– </a:t>
            </a:r>
            <a:r>
              <a:rPr lang="ru-RU" sz="2000" b="0" dirty="0" smtClean="0"/>
              <a:t>заместитель директора департамента  экономического </a:t>
            </a:r>
            <a:r>
              <a:rPr lang="ru-RU" sz="2000" b="0" dirty="0"/>
              <a:t>развития администрации  </a:t>
            </a:r>
            <a:r>
              <a:rPr lang="ru-RU" sz="2000" b="0" dirty="0" smtClean="0"/>
              <a:t>Сургутского </a:t>
            </a:r>
            <a:r>
              <a:rPr lang="ru-RU" sz="2000" b="0" dirty="0"/>
              <a:t>района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60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617" y="1300139"/>
            <a:ext cx="3509305" cy="1988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4679346"/>
            <a:ext cx="2413084" cy="1608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843" y="1366714"/>
            <a:ext cx="1978032" cy="148352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359716" y="1700848"/>
            <a:ext cx="3634740" cy="3580765"/>
          </a:xfrm>
          <a:custGeom>
            <a:avLst/>
            <a:gdLst/>
            <a:ahLst/>
            <a:cxnLst/>
            <a:rect l="l" t="t" r="r" b="b"/>
            <a:pathLst>
              <a:path w="3634740" h="3580765">
                <a:moveTo>
                  <a:pt x="1866870" y="3430637"/>
                </a:moveTo>
                <a:lnTo>
                  <a:pt x="1838979" y="3435887"/>
                </a:lnTo>
                <a:lnTo>
                  <a:pt x="1787915" y="3471346"/>
                </a:lnTo>
                <a:lnTo>
                  <a:pt x="1777884" y="3486157"/>
                </a:lnTo>
                <a:lnTo>
                  <a:pt x="1758675" y="3489773"/>
                </a:lnTo>
                <a:lnTo>
                  <a:pt x="1764737" y="3527401"/>
                </a:lnTo>
                <a:lnTo>
                  <a:pt x="1773102" y="3538750"/>
                </a:lnTo>
                <a:lnTo>
                  <a:pt x="1791981" y="3561042"/>
                </a:lnTo>
                <a:lnTo>
                  <a:pt x="1826485" y="3580393"/>
                </a:lnTo>
                <a:lnTo>
                  <a:pt x="1890779" y="3568290"/>
                </a:lnTo>
                <a:lnTo>
                  <a:pt x="1918235" y="3550199"/>
                </a:lnTo>
                <a:lnTo>
                  <a:pt x="1931956" y="3534693"/>
                </a:lnTo>
                <a:lnTo>
                  <a:pt x="1937534" y="3507797"/>
                </a:lnTo>
                <a:lnTo>
                  <a:pt x="1936128" y="3482215"/>
                </a:lnTo>
                <a:lnTo>
                  <a:pt x="1929385" y="3465290"/>
                </a:lnTo>
                <a:lnTo>
                  <a:pt x="1923277" y="3458788"/>
                </a:lnTo>
                <a:lnTo>
                  <a:pt x="1777884" y="3486157"/>
                </a:lnTo>
                <a:lnTo>
                  <a:pt x="1759311" y="3481938"/>
                </a:lnTo>
                <a:lnTo>
                  <a:pt x="1916437" y="3452360"/>
                </a:lnTo>
                <a:lnTo>
                  <a:pt x="1911820" y="3448022"/>
                </a:lnTo>
                <a:lnTo>
                  <a:pt x="1897091" y="3437871"/>
                </a:lnTo>
                <a:lnTo>
                  <a:pt x="1866870" y="3430637"/>
                </a:lnTo>
                <a:close/>
              </a:path>
              <a:path w="3634740" h="3580765">
                <a:moveTo>
                  <a:pt x="2757113" y="3198441"/>
                </a:moveTo>
                <a:lnTo>
                  <a:pt x="2660842" y="3216563"/>
                </a:lnTo>
                <a:lnTo>
                  <a:pt x="2641522" y="3258969"/>
                </a:lnTo>
                <a:lnTo>
                  <a:pt x="2638262" y="3272506"/>
                </a:lnTo>
                <a:lnTo>
                  <a:pt x="2638484" y="3285387"/>
                </a:lnTo>
                <a:lnTo>
                  <a:pt x="2628787" y="3288114"/>
                </a:lnTo>
                <a:lnTo>
                  <a:pt x="2657912" y="3320499"/>
                </a:lnTo>
                <a:lnTo>
                  <a:pt x="2692462" y="3339841"/>
                </a:lnTo>
                <a:lnTo>
                  <a:pt x="2726965" y="3346269"/>
                </a:lnTo>
                <a:lnTo>
                  <a:pt x="2756768" y="3327736"/>
                </a:lnTo>
                <a:lnTo>
                  <a:pt x="2784270" y="3309636"/>
                </a:lnTo>
                <a:lnTo>
                  <a:pt x="2800656" y="3280705"/>
                </a:lnTo>
                <a:lnTo>
                  <a:pt x="2801926" y="3241697"/>
                </a:lnTo>
                <a:lnTo>
                  <a:pt x="2793939" y="3217355"/>
                </a:lnTo>
                <a:lnTo>
                  <a:pt x="2787011" y="3205736"/>
                </a:lnTo>
                <a:lnTo>
                  <a:pt x="2777855" y="3207459"/>
                </a:lnTo>
                <a:lnTo>
                  <a:pt x="2757113" y="3198441"/>
                </a:lnTo>
                <a:close/>
              </a:path>
              <a:path w="3634740" h="3580765">
                <a:moveTo>
                  <a:pt x="2621405" y="3262756"/>
                </a:moveTo>
                <a:lnTo>
                  <a:pt x="1926550" y="3458172"/>
                </a:lnTo>
                <a:lnTo>
                  <a:pt x="1929385" y="3465290"/>
                </a:lnTo>
                <a:lnTo>
                  <a:pt x="1933594" y="3469769"/>
                </a:lnTo>
                <a:lnTo>
                  <a:pt x="1939239" y="3468706"/>
                </a:lnTo>
                <a:lnTo>
                  <a:pt x="1943733" y="3480784"/>
                </a:lnTo>
                <a:lnTo>
                  <a:pt x="2628787" y="3288114"/>
                </a:lnTo>
                <a:lnTo>
                  <a:pt x="2628231" y="3287317"/>
                </a:lnTo>
                <a:lnTo>
                  <a:pt x="2621405" y="3262756"/>
                </a:lnTo>
                <a:close/>
              </a:path>
              <a:path w="3634740" h="3580765">
                <a:moveTo>
                  <a:pt x="1004044" y="3298358"/>
                </a:moveTo>
                <a:lnTo>
                  <a:pt x="1000167" y="3309480"/>
                </a:lnTo>
                <a:lnTo>
                  <a:pt x="1759311" y="3481938"/>
                </a:lnTo>
                <a:lnTo>
                  <a:pt x="1760805" y="3463526"/>
                </a:lnTo>
                <a:lnTo>
                  <a:pt x="1004044" y="3298358"/>
                </a:lnTo>
                <a:close/>
              </a:path>
              <a:path w="3634740" h="3580765">
                <a:moveTo>
                  <a:pt x="2298148" y="2431916"/>
                </a:moveTo>
                <a:lnTo>
                  <a:pt x="1912453" y="3383287"/>
                </a:lnTo>
                <a:lnTo>
                  <a:pt x="1897091" y="3437871"/>
                </a:lnTo>
                <a:lnTo>
                  <a:pt x="2307863" y="2436084"/>
                </a:lnTo>
                <a:lnTo>
                  <a:pt x="2298148" y="2431916"/>
                </a:lnTo>
                <a:close/>
              </a:path>
              <a:path w="3634740" h="3580765">
                <a:moveTo>
                  <a:pt x="2783810" y="3200367"/>
                </a:moveTo>
                <a:lnTo>
                  <a:pt x="2777855" y="3207459"/>
                </a:lnTo>
                <a:lnTo>
                  <a:pt x="2787011" y="3205736"/>
                </a:lnTo>
                <a:lnTo>
                  <a:pt x="2783810" y="3200367"/>
                </a:lnTo>
                <a:close/>
              </a:path>
              <a:path w="3634740" h="3580765">
                <a:moveTo>
                  <a:pt x="3387860" y="2462471"/>
                </a:moveTo>
                <a:lnTo>
                  <a:pt x="2773157" y="3182498"/>
                </a:lnTo>
                <a:lnTo>
                  <a:pt x="2783810" y="3200367"/>
                </a:lnTo>
                <a:lnTo>
                  <a:pt x="3396447" y="2470708"/>
                </a:lnTo>
                <a:lnTo>
                  <a:pt x="3387860" y="2462471"/>
                </a:lnTo>
                <a:close/>
              </a:path>
              <a:path w="3634740" h="3580765">
                <a:moveTo>
                  <a:pt x="2722581" y="3192018"/>
                </a:moveTo>
                <a:lnTo>
                  <a:pt x="2677105" y="3200578"/>
                </a:lnTo>
                <a:lnTo>
                  <a:pt x="2670158" y="3214809"/>
                </a:lnTo>
                <a:lnTo>
                  <a:pt x="2739861" y="3201688"/>
                </a:lnTo>
                <a:lnTo>
                  <a:pt x="2722581" y="3192018"/>
                </a:lnTo>
                <a:close/>
              </a:path>
              <a:path w="3634740" h="3580765">
                <a:moveTo>
                  <a:pt x="2399642" y="2425733"/>
                </a:moveTo>
                <a:lnTo>
                  <a:pt x="2374882" y="2430394"/>
                </a:lnTo>
                <a:lnTo>
                  <a:pt x="2686392" y="3198830"/>
                </a:lnTo>
                <a:lnTo>
                  <a:pt x="2711152" y="3194169"/>
                </a:lnTo>
                <a:lnTo>
                  <a:pt x="2399642" y="2425733"/>
                </a:lnTo>
                <a:close/>
              </a:path>
              <a:path w="3634740" h="3580765">
                <a:moveTo>
                  <a:pt x="841525" y="3221587"/>
                </a:moveTo>
                <a:lnTo>
                  <a:pt x="836311" y="3236940"/>
                </a:lnTo>
                <a:lnTo>
                  <a:pt x="832680" y="3263470"/>
                </a:lnTo>
                <a:lnTo>
                  <a:pt x="843020" y="3300292"/>
                </a:lnTo>
                <a:lnTo>
                  <a:pt x="861471" y="3322665"/>
                </a:lnTo>
                <a:lnTo>
                  <a:pt x="895998" y="3342012"/>
                </a:lnTo>
                <a:lnTo>
                  <a:pt x="930497" y="3348441"/>
                </a:lnTo>
                <a:lnTo>
                  <a:pt x="960298" y="3329908"/>
                </a:lnTo>
                <a:lnTo>
                  <a:pt x="987777" y="3311812"/>
                </a:lnTo>
                <a:lnTo>
                  <a:pt x="997818" y="3296999"/>
                </a:lnTo>
                <a:lnTo>
                  <a:pt x="1004987" y="3295649"/>
                </a:lnTo>
                <a:lnTo>
                  <a:pt x="1006320" y="3282476"/>
                </a:lnTo>
                <a:lnTo>
                  <a:pt x="1005326" y="3269740"/>
                </a:lnTo>
                <a:lnTo>
                  <a:pt x="1000821" y="3244741"/>
                </a:lnTo>
                <a:lnTo>
                  <a:pt x="991109" y="3233647"/>
                </a:lnTo>
                <a:lnTo>
                  <a:pt x="978688" y="3223062"/>
                </a:lnTo>
                <a:lnTo>
                  <a:pt x="968982" y="3211966"/>
                </a:lnTo>
                <a:lnTo>
                  <a:pt x="955396" y="3201600"/>
                </a:lnTo>
                <a:lnTo>
                  <a:pt x="842675" y="3222819"/>
                </a:lnTo>
                <a:lnTo>
                  <a:pt x="841525" y="3221587"/>
                </a:lnTo>
                <a:close/>
              </a:path>
              <a:path w="3634740" h="3580765">
                <a:moveTo>
                  <a:pt x="1004987" y="3295649"/>
                </a:moveTo>
                <a:lnTo>
                  <a:pt x="997818" y="3296999"/>
                </a:lnTo>
                <a:lnTo>
                  <a:pt x="1004044" y="3298358"/>
                </a:lnTo>
                <a:lnTo>
                  <a:pt x="1004987" y="3295649"/>
                </a:lnTo>
                <a:close/>
              </a:path>
              <a:path w="3634740" h="3580765">
                <a:moveTo>
                  <a:pt x="925931" y="3194224"/>
                </a:moveTo>
                <a:lnTo>
                  <a:pt x="871317" y="3204504"/>
                </a:lnTo>
                <a:lnTo>
                  <a:pt x="859333" y="3219683"/>
                </a:lnTo>
                <a:lnTo>
                  <a:pt x="941837" y="3204153"/>
                </a:lnTo>
                <a:lnTo>
                  <a:pt x="925931" y="3194224"/>
                </a:lnTo>
                <a:close/>
              </a:path>
              <a:path w="3634740" h="3580765">
                <a:moveTo>
                  <a:pt x="367956" y="2694019"/>
                </a:moveTo>
                <a:lnTo>
                  <a:pt x="360383" y="2706223"/>
                </a:lnTo>
                <a:lnTo>
                  <a:pt x="841525" y="3221587"/>
                </a:lnTo>
                <a:lnTo>
                  <a:pt x="850378" y="3195523"/>
                </a:lnTo>
                <a:lnTo>
                  <a:pt x="367956" y="2694019"/>
                </a:lnTo>
                <a:close/>
              </a:path>
              <a:path w="3634740" h="3580765">
                <a:moveTo>
                  <a:pt x="806466" y="2144099"/>
                </a:moveTo>
                <a:lnTo>
                  <a:pt x="794075" y="2146431"/>
                </a:lnTo>
                <a:lnTo>
                  <a:pt x="902299" y="3198672"/>
                </a:lnTo>
                <a:lnTo>
                  <a:pt x="914700" y="3196338"/>
                </a:lnTo>
                <a:lnTo>
                  <a:pt x="806466" y="2144099"/>
                </a:lnTo>
                <a:close/>
              </a:path>
              <a:path w="3634740" h="3580765">
                <a:moveTo>
                  <a:pt x="3515653" y="2422422"/>
                </a:moveTo>
                <a:lnTo>
                  <a:pt x="3404128" y="2443415"/>
                </a:lnTo>
                <a:lnTo>
                  <a:pt x="3436090" y="2450322"/>
                </a:lnTo>
                <a:lnTo>
                  <a:pt x="3469232" y="2457006"/>
                </a:lnTo>
                <a:lnTo>
                  <a:pt x="3495354" y="2439166"/>
                </a:lnTo>
                <a:lnTo>
                  <a:pt x="3515653" y="2422422"/>
                </a:lnTo>
                <a:close/>
              </a:path>
              <a:path w="3634740" h="3580765">
                <a:moveTo>
                  <a:pt x="3504773" y="2024265"/>
                </a:moveTo>
                <a:lnTo>
                  <a:pt x="3482129" y="2312425"/>
                </a:lnTo>
                <a:lnTo>
                  <a:pt x="3403698" y="2327189"/>
                </a:lnTo>
                <a:lnTo>
                  <a:pt x="3385333" y="2343569"/>
                </a:lnTo>
                <a:lnTo>
                  <a:pt x="3380332" y="2357434"/>
                </a:lnTo>
                <a:lnTo>
                  <a:pt x="3372622" y="2371808"/>
                </a:lnTo>
                <a:lnTo>
                  <a:pt x="3367621" y="2385672"/>
                </a:lnTo>
                <a:lnTo>
                  <a:pt x="3367247" y="2411589"/>
                </a:lnTo>
                <a:lnTo>
                  <a:pt x="3373885" y="2436186"/>
                </a:lnTo>
                <a:lnTo>
                  <a:pt x="3385185" y="2459904"/>
                </a:lnTo>
                <a:lnTo>
                  <a:pt x="3387860" y="2462471"/>
                </a:lnTo>
                <a:lnTo>
                  <a:pt x="3404128" y="2443415"/>
                </a:lnTo>
                <a:lnTo>
                  <a:pt x="3515653" y="2422422"/>
                </a:lnTo>
                <a:lnTo>
                  <a:pt x="3532098" y="2393480"/>
                </a:lnTo>
                <a:lnTo>
                  <a:pt x="3533387" y="2354468"/>
                </a:lnTo>
                <a:lnTo>
                  <a:pt x="3525380" y="2330129"/>
                </a:lnTo>
                <a:lnTo>
                  <a:pt x="3504539" y="2295283"/>
                </a:lnTo>
                <a:lnTo>
                  <a:pt x="3489810" y="2285133"/>
                </a:lnTo>
                <a:lnTo>
                  <a:pt x="3504773" y="2024265"/>
                </a:lnTo>
                <a:close/>
              </a:path>
              <a:path w="3634740" h="3580765">
                <a:moveTo>
                  <a:pt x="2497130" y="2329844"/>
                </a:moveTo>
                <a:lnTo>
                  <a:pt x="2447550" y="2339177"/>
                </a:lnTo>
                <a:lnTo>
                  <a:pt x="3367621" y="2385672"/>
                </a:lnTo>
                <a:lnTo>
                  <a:pt x="3172210" y="2370765"/>
                </a:lnTo>
                <a:lnTo>
                  <a:pt x="2497130" y="2329844"/>
                </a:lnTo>
                <a:close/>
              </a:path>
              <a:path w="3634740" h="3580765">
                <a:moveTo>
                  <a:pt x="2374882" y="2430394"/>
                </a:moveTo>
                <a:lnTo>
                  <a:pt x="2337689" y="2437395"/>
                </a:lnTo>
                <a:lnTo>
                  <a:pt x="2358645" y="2446374"/>
                </a:lnTo>
                <a:lnTo>
                  <a:pt x="2374882" y="2430394"/>
                </a:lnTo>
                <a:close/>
              </a:path>
              <a:path w="3634740" h="3580765">
                <a:moveTo>
                  <a:pt x="916382" y="2071716"/>
                </a:moveTo>
                <a:lnTo>
                  <a:pt x="883843" y="2077841"/>
                </a:lnTo>
                <a:lnTo>
                  <a:pt x="2264623" y="2321919"/>
                </a:lnTo>
                <a:lnTo>
                  <a:pt x="2262164" y="2348228"/>
                </a:lnTo>
                <a:lnTo>
                  <a:pt x="2260839" y="2361400"/>
                </a:lnTo>
                <a:lnTo>
                  <a:pt x="2261834" y="2374136"/>
                </a:lnTo>
                <a:lnTo>
                  <a:pt x="2263990" y="2386653"/>
                </a:lnTo>
                <a:lnTo>
                  <a:pt x="2268467" y="2398734"/>
                </a:lnTo>
                <a:lnTo>
                  <a:pt x="2276426" y="2410158"/>
                </a:lnTo>
                <a:lnTo>
                  <a:pt x="2284357" y="2408666"/>
                </a:lnTo>
                <a:lnTo>
                  <a:pt x="2295798" y="2419435"/>
                </a:lnTo>
                <a:lnTo>
                  <a:pt x="2310528" y="2429585"/>
                </a:lnTo>
                <a:lnTo>
                  <a:pt x="2307863" y="2436084"/>
                </a:lnTo>
                <a:lnTo>
                  <a:pt x="2319083" y="2440898"/>
                </a:lnTo>
                <a:lnTo>
                  <a:pt x="2416716" y="2422519"/>
                </a:lnTo>
                <a:lnTo>
                  <a:pt x="2420013" y="2408976"/>
                </a:lnTo>
                <a:lnTo>
                  <a:pt x="2422157" y="2408572"/>
                </a:lnTo>
                <a:lnTo>
                  <a:pt x="2434315" y="2393360"/>
                </a:lnTo>
                <a:lnTo>
                  <a:pt x="2440671" y="2379241"/>
                </a:lnTo>
                <a:lnTo>
                  <a:pt x="2444705" y="2365558"/>
                </a:lnTo>
                <a:lnTo>
                  <a:pt x="2447550" y="2339177"/>
                </a:lnTo>
                <a:lnTo>
                  <a:pt x="2497130" y="2329844"/>
                </a:lnTo>
                <a:lnTo>
                  <a:pt x="2445201" y="2326696"/>
                </a:lnTo>
                <a:lnTo>
                  <a:pt x="2442658" y="2314251"/>
                </a:lnTo>
                <a:lnTo>
                  <a:pt x="2441304" y="2314506"/>
                </a:lnTo>
                <a:lnTo>
                  <a:pt x="2435279" y="2302717"/>
                </a:lnTo>
                <a:lnTo>
                  <a:pt x="2425772" y="2291584"/>
                </a:lnTo>
                <a:lnTo>
                  <a:pt x="2277003" y="2319588"/>
                </a:lnTo>
                <a:lnTo>
                  <a:pt x="916382" y="2071716"/>
                </a:lnTo>
                <a:close/>
              </a:path>
              <a:path w="3634740" h="3580765">
                <a:moveTo>
                  <a:pt x="124602" y="1820147"/>
                </a:moveTo>
                <a:lnTo>
                  <a:pt x="17692" y="1840272"/>
                </a:lnTo>
                <a:lnTo>
                  <a:pt x="3629" y="1881689"/>
                </a:lnTo>
                <a:lnTo>
                  <a:pt x="0" y="1908218"/>
                </a:lnTo>
                <a:lnTo>
                  <a:pt x="10340" y="1945040"/>
                </a:lnTo>
                <a:lnTo>
                  <a:pt x="28791" y="1967413"/>
                </a:lnTo>
                <a:lnTo>
                  <a:pt x="52083" y="1988875"/>
                </a:lnTo>
                <a:lnTo>
                  <a:pt x="107864" y="1978375"/>
                </a:lnTo>
                <a:lnTo>
                  <a:pt x="263169" y="2530677"/>
                </a:lnTo>
                <a:lnTo>
                  <a:pt x="251932" y="2532792"/>
                </a:lnTo>
                <a:lnTo>
                  <a:pt x="229515" y="2562858"/>
                </a:lnTo>
                <a:lnTo>
                  <a:pt x="218285" y="2564972"/>
                </a:lnTo>
                <a:lnTo>
                  <a:pt x="204222" y="2606389"/>
                </a:lnTo>
                <a:lnTo>
                  <a:pt x="200592" y="2632918"/>
                </a:lnTo>
                <a:lnTo>
                  <a:pt x="210933" y="2669741"/>
                </a:lnTo>
                <a:lnTo>
                  <a:pt x="229383" y="2692114"/>
                </a:lnTo>
                <a:lnTo>
                  <a:pt x="258677" y="2712445"/>
                </a:lnTo>
                <a:lnTo>
                  <a:pt x="293759" y="2718765"/>
                </a:lnTo>
                <a:lnTo>
                  <a:pt x="326466" y="2699685"/>
                </a:lnTo>
                <a:lnTo>
                  <a:pt x="355684" y="2681262"/>
                </a:lnTo>
                <a:lnTo>
                  <a:pt x="378541" y="2676959"/>
                </a:lnTo>
                <a:lnTo>
                  <a:pt x="382727" y="2637402"/>
                </a:lnTo>
                <a:lnTo>
                  <a:pt x="375317" y="2612951"/>
                </a:lnTo>
                <a:lnTo>
                  <a:pt x="349290" y="2579081"/>
                </a:lnTo>
                <a:lnTo>
                  <a:pt x="376221" y="2548165"/>
                </a:lnTo>
                <a:lnTo>
                  <a:pt x="344591" y="2554119"/>
                </a:lnTo>
                <a:lnTo>
                  <a:pt x="330812" y="2543790"/>
                </a:lnTo>
                <a:lnTo>
                  <a:pt x="313547" y="2534117"/>
                </a:lnTo>
                <a:lnTo>
                  <a:pt x="277909" y="2540826"/>
                </a:lnTo>
                <a:lnTo>
                  <a:pt x="122603" y="1988523"/>
                </a:lnTo>
                <a:lnTo>
                  <a:pt x="142748" y="1984731"/>
                </a:lnTo>
                <a:lnTo>
                  <a:pt x="153375" y="1969808"/>
                </a:lnTo>
                <a:lnTo>
                  <a:pt x="167487" y="1954228"/>
                </a:lnTo>
                <a:lnTo>
                  <a:pt x="184659" y="1928907"/>
                </a:lnTo>
                <a:lnTo>
                  <a:pt x="175190" y="1926932"/>
                </a:lnTo>
                <a:lnTo>
                  <a:pt x="179616" y="1913176"/>
                </a:lnTo>
                <a:lnTo>
                  <a:pt x="175884" y="1888032"/>
                </a:lnTo>
                <a:lnTo>
                  <a:pt x="165181" y="1864201"/>
                </a:lnTo>
                <a:lnTo>
                  <a:pt x="143994" y="1829420"/>
                </a:lnTo>
                <a:lnTo>
                  <a:pt x="134893" y="1831133"/>
                </a:lnTo>
                <a:lnTo>
                  <a:pt x="124602" y="1820147"/>
                </a:lnTo>
                <a:close/>
              </a:path>
              <a:path w="3634740" h="3580765">
                <a:moveTo>
                  <a:pt x="378541" y="2676959"/>
                </a:moveTo>
                <a:lnTo>
                  <a:pt x="355684" y="2681262"/>
                </a:lnTo>
                <a:lnTo>
                  <a:pt x="367956" y="2694019"/>
                </a:lnTo>
                <a:lnTo>
                  <a:pt x="378541" y="2676959"/>
                </a:lnTo>
                <a:close/>
              </a:path>
              <a:path w="3634740" h="3580765">
                <a:moveTo>
                  <a:pt x="2381480" y="2261152"/>
                </a:moveTo>
                <a:lnTo>
                  <a:pt x="2310234" y="2274564"/>
                </a:lnTo>
                <a:lnTo>
                  <a:pt x="2296320" y="2303029"/>
                </a:lnTo>
                <a:lnTo>
                  <a:pt x="2287034" y="2304777"/>
                </a:lnTo>
                <a:lnTo>
                  <a:pt x="2277003" y="2319588"/>
                </a:lnTo>
                <a:lnTo>
                  <a:pt x="2425772" y="2291584"/>
                </a:lnTo>
                <a:lnTo>
                  <a:pt x="2475742" y="2256331"/>
                </a:lnTo>
                <a:lnTo>
                  <a:pt x="2396313" y="2271283"/>
                </a:lnTo>
                <a:lnTo>
                  <a:pt x="2381480" y="2261152"/>
                </a:lnTo>
                <a:close/>
              </a:path>
              <a:path w="3634740" h="3580765">
                <a:moveTo>
                  <a:pt x="3205729" y="1253072"/>
                </a:moveTo>
                <a:lnTo>
                  <a:pt x="3156176" y="1262400"/>
                </a:lnTo>
                <a:lnTo>
                  <a:pt x="3170906" y="1272551"/>
                </a:lnTo>
                <a:lnTo>
                  <a:pt x="3458759" y="1438056"/>
                </a:lnTo>
                <a:lnTo>
                  <a:pt x="3449083" y="1465724"/>
                </a:lnTo>
                <a:lnTo>
                  <a:pt x="3446401" y="1492075"/>
                </a:lnTo>
                <a:lnTo>
                  <a:pt x="3448380" y="1517549"/>
                </a:lnTo>
                <a:lnTo>
                  <a:pt x="3450341" y="1530102"/>
                </a:lnTo>
                <a:lnTo>
                  <a:pt x="2396313" y="2271283"/>
                </a:lnTo>
                <a:lnTo>
                  <a:pt x="2475742" y="2256331"/>
                </a:lnTo>
                <a:lnTo>
                  <a:pt x="3400187" y="1604159"/>
                </a:lnTo>
                <a:lnTo>
                  <a:pt x="3479904" y="1550384"/>
                </a:lnTo>
                <a:lnTo>
                  <a:pt x="3605936" y="1526659"/>
                </a:lnTo>
                <a:lnTo>
                  <a:pt x="3613840" y="1512248"/>
                </a:lnTo>
                <a:lnTo>
                  <a:pt x="3632440" y="1495824"/>
                </a:lnTo>
                <a:lnTo>
                  <a:pt x="3634725" y="1469548"/>
                </a:lnTo>
                <a:lnTo>
                  <a:pt x="3623043" y="1445901"/>
                </a:lnTo>
                <a:lnTo>
                  <a:pt x="3595044" y="1412402"/>
                </a:lnTo>
                <a:lnTo>
                  <a:pt x="3572189" y="1403781"/>
                </a:lnTo>
                <a:lnTo>
                  <a:pt x="3456410" y="1425576"/>
                </a:lnTo>
                <a:lnTo>
                  <a:pt x="3205729" y="1253072"/>
                </a:lnTo>
                <a:close/>
              </a:path>
              <a:path w="3634740" h="3580765">
                <a:moveTo>
                  <a:pt x="1931453" y="1337868"/>
                </a:moveTo>
                <a:lnTo>
                  <a:pt x="1776784" y="1366983"/>
                </a:lnTo>
                <a:lnTo>
                  <a:pt x="1794846" y="1389429"/>
                </a:lnTo>
                <a:lnTo>
                  <a:pt x="1816382" y="1398299"/>
                </a:lnTo>
                <a:lnTo>
                  <a:pt x="1840239" y="1406731"/>
                </a:lnTo>
                <a:lnTo>
                  <a:pt x="1885326" y="1398243"/>
                </a:lnTo>
                <a:lnTo>
                  <a:pt x="2319579" y="2272805"/>
                </a:lnTo>
                <a:lnTo>
                  <a:pt x="2370067" y="2263301"/>
                </a:lnTo>
                <a:lnTo>
                  <a:pt x="2352823" y="2253624"/>
                </a:lnTo>
                <a:lnTo>
                  <a:pt x="2317230" y="2260324"/>
                </a:lnTo>
                <a:lnTo>
                  <a:pt x="1895461" y="1383412"/>
                </a:lnTo>
                <a:lnTo>
                  <a:pt x="1911488" y="1367472"/>
                </a:lnTo>
                <a:lnTo>
                  <a:pt x="1926355" y="1351751"/>
                </a:lnTo>
                <a:lnTo>
                  <a:pt x="1931453" y="1337868"/>
                </a:lnTo>
                <a:close/>
              </a:path>
              <a:path w="3634740" h="3580765">
                <a:moveTo>
                  <a:pt x="2023893" y="1289470"/>
                </a:moveTo>
                <a:lnTo>
                  <a:pt x="3015721" y="1198378"/>
                </a:lnTo>
                <a:lnTo>
                  <a:pt x="3020614" y="1223304"/>
                </a:lnTo>
                <a:lnTo>
                  <a:pt x="3024317" y="1235530"/>
                </a:lnTo>
                <a:lnTo>
                  <a:pt x="3030342" y="1247318"/>
                </a:lnTo>
                <a:lnTo>
                  <a:pt x="3039848" y="1258452"/>
                </a:lnTo>
                <a:lnTo>
                  <a:pt x="2929407" y="1421395"/>
                </a:lnTo>
                <a:lnTo>
                  <a:pt x="2381480" y="2261152"/>
                </a:lnTo>
                <a:lnTo>
                  <a:pt x="2831241" y="1582028"/>
                </a:lnTo>
                <a:lnTo>
                  <a:pt x="3029818" y="1273263"/>
                </a:lnTo>
                <a:lnTo>
                  <a:pt x="3190983" y="1242925"/>
                </a:lnTo>
                <a:lnTo>
                  <a:pt x="3176238" y="1232778"/>
                </a:lnTo>
                <a:lnTo>
                  <a:pt x="3185466" y="1205194"/>
                </a:lnTo>
                <a:lnTo>
                  <a:pt x="3183061" y="1166878"/>
                </a:lnTo>
                <a:lnTo>
                  <a:pt x="3178390" y="1154834"/>
                </a:lnTo>
                <a:lnTo>
                  <a:pt x="3013372" y="1185898"/>
                </a:lnTo>
                <a:lnTo>
                  <a:pt x="2023893" y="1289470"/>
                </a:lnTo>
                <a:close/>
              </a:path>
              <a:path w="3634740" h="3580765">
                <a:moveTo>
                  <a:pt x="3538822" y="1590985"/>
                </a:moveTo>
                <a:lnTo>
                  <a:pt x="3529526" y="1592735"/>
                </a:lnTo>
                <a:lnTo>
                  <a:pt x="3504773" y="2024265"/>
                </a:lnTo>
                <a:lnTo>
                  <a:pt x="3538822" y="1590985"/>
                </a:lnTo>
                <a:close/>
              </a:path>
              <a:path w="3634740" h="3580765">
                <a:moveTo>
                  <a:pt x="709020" y="262753"/>
                </a:moveTo>
                <a:lnTo>
                  <a:pt x="674957" y="282088"/>
                </a:lnTo>
                <a:lnTo>
                  <a:pt x="647892" y="313029"/>
                </a:lnTo>
                <a:lnTo>
                  <a:pt x="632473" y="354701"/>
                </a:lnTo>
                <a:lnTo>
                  <a:pt x="628649" y="381267"/>
                </a:lnTo>
                <a:lnTo>
                  <a:pt x="635479" y="405827"/>
                </a:lnTo>
                <a:lnTo>
                  <a:pt x="643447" y="417250"/>
                </a:lnTo>
                <a:lnTo>
                  <a:pt x="656087" y="440717"/>
                </a:lnTo>
                <a:lnTo>
                  <a:pt x="801535" y="413337"/>
                </a:lnTo>
                <a:lnTo>
                  <a:pt x="1490484" y="800570"/>
                </a:lnTo>
                <a:lnTo>
                  <a:pt x="1485676" y="814399"/>
                </a:lnTo>
                <a:lnTo>
                  <a:pt x="1484350" y="827571"/>
                </a:lnTo>
                <a:lnTo>
                  <a:pt x="1485345" y="840307"/>
                </a:lnTo>
                <a:lnTo>
                  <a:pt x="1487457" y="852566"/>
                </a:lnTo>
                <a:lnTo>
                  <a:pt x="1499881" y="850494"/>
                </a:lnTo>
                <a:lnTo>
                  <a:pt x="1506710" y="875054"/>
                </a:lnTo>
                <a:lnTo>
                  <a:pt x="1514680" y="886477"/>
                </a:lnTo>
                <a:lnTo>
                  <a:pt x="1524991" y="897459"/>
                </a:lnTo>
                <a:lnTo>
                  <a:pt x="1536493" y="908217"/>
                </a:lnTo>
                <a:lnTo>
                  <a:pt x="850298" y="1967848"/>
                </a:lnTo>
                <a:lnTo>
                  <a:pt x="713950" y="1993514"/>
                </a:lnTo>
                <a:lnTo>
                  <a:pt x="707195" y="2007709"/>
                </a:lnTo>
                <a:lnTo>
                  <a:pt x="701603" y="2021685"/>
                </a:lnTo>
                <a:lnTo>
                  <a:pt x="699272" y="2031346"/>
                </a:lnTo>
                <a:lnTo>
                  <a:pt x="708598" y="2033291"/>
                </a:lnTo>
                <a:lnTo>
                  <a:pt x="708263" y="2059200"/>
                </a:lnTo>
                <a:lnTo>
                  <a:pt x="714899" y="2083797"/>
                </a:lnTo>
                <a:lnTo>
                  <a:pt x="723834" y="2095038"/>
                </a:lnTo>
                <a:lnTo>
                  <a:pt x="735095" y="2105841"/>
                </a:lnTo>
                <a:lnTo>
                  <a:pt x="344591" y="2554119"/>
                </a:lnTo>
                <a:lnTo>
                  <a:pt x="376221" y="2548165"/>
                </a:lnTo>
                <a:lnTo>
                  <a:pt x="739794" y="2130803"/>
                </a:lnTo>
                <a:lnTo>
                  <a:pt x="872852" y="2105756"/>
                </a:lnTo>
                <a:lnTo>
                  <a:pt x="878443" y="2091780"/>
                </a:lnTo>
                <a:lnTo>
                  <a:pt x="884062" y="2090723"/>
                </a:lnTo>
                <a:lnTo>
                  <a:pt x="883843" y="2077841"/>
                </a:lnTo>
                <a:lnTo>
                  <a:pt x="916382" y="2071716"/>
                </a:lnTo>
                <a:lnTo>
                  <a:pt x="881494" y="2065360"/>
                </a:lnTo>
                <a:lnTo>
                  <a:pt x="886308" y="2051531"/>
                </a:lnTo>
                <a:lnTo>
                  <a:pt x="887637" y="2038357"/>
                </a:lnTo>
                <a:lnTo>
                  <a:pt x="886643" y="2025621"/>
                </a:lnTo>
                <a:lnTo>
                  <a:pt x="882138" y="2000623"/>
                </a:lnTo>
                <a:lnTo>
                  <a:pt x="906489" y="1983116"/>
                </a:lnTo>
                <a:lnTo>
                  <a:pt x="877852" y="1988507"/>
                </a:lnTo>
                <a:lnTo>
                  <a:pt x="866984" y="1977630"/>
                </a:lnTo>
                <a:lnTo>
                  <a:pt x="862699" y="1965513"/>
                </a:lnTo>
                <a:lnTo>
                  <a:pt x="1548873" y="905887"/>
                </a:lnTo>
                <a:lnTo>
                  <a:pt x="1661945" y="884602"/>
                </a:lnTo>
                <a:lnTo>
                  <a:pt x="1665564" y="858074"/>
                </a:lnTo>
                <a:lnTo>
                  <a:pt x="1661031" y="820159"/>
                </a:lnTo>
                <a:lnTo>
                  <a:pt x="1660837" y="820195"/>
                </a:lnTo>
                <a:lnTo>
                  <a:pt x="1657134" y="807969"/>
                </a:lnTo>
                <a:lnTo>
                  <a:pt x="1651109" y="796180"/>
                </a:lnTo>
                <a:lnTo>
                  <a:pt x="1641602" y="785047"/>
                </a:lnTo>
                <a:lnTo>
                  <a:pt x="1648502" y="778528"/>
                </a:lnTo>
                <a:lnTo>
                  <a:pt x="1640414" y="772347"/>
                </a:lnTo>
                <a:lnTo>
                  <a:pt x="1624524" y="762416"/>
                </a:lnTo>
                <a:lnTo>
                  <a:pt x="1512999" y="783409"/>
                </a:lnTo>
                <a:lnTo>
                  <a:pt x="823946" y="396196"/>
                </a:lnTo>
                <a:lnTo>
                  <a:pt x="831163" y="394837"/>
                </a:lnTo>
                <a:lnTo>
                  <a:pt x="830171" y="369178"/>
                </a:lnTo>
                <a:lnTo>
                  <a:pt x="829187" y="356440"/>
                </a:lnTo>
                <a:lnTo>
                  <a:pt x="827033" y="343923"/>
                </a:lnTo>
                <a:lnTo>
                  <a:pt x="824683" y="331442"/>
                </a:lnTo>
                <a:lnTo>
                  <a:pt x="884304" y="307296"/>
                </a:lnTo>
                <a:lnTo>
                  <a:pt x="809850" y="321311"/>
                </a:lnTo>
                <a:lnTo>
                  <a:pt x="791609" y="298898"/>
                </a:lnTo>
                <a:lnTo>
                  <a:pt x="766398" y="277798"/>
                </a:lnTo>
                <a:lnTo>
                  <a:pt x="738880" y="270055"/>
                </a:lnTo>
                <a:lnTo>
                  <a:pt x="709020" y="262753"/>
                </a:lnTo>
                <a:close/>
              </a:path>
              <a:path w="3634740" h="3580765">
                <a:moveTo>
                  <a:pt x="863751" y="2107469"/>
                </a:moveTo>
                <a:lnTo>
                  <a:pt x="739794" y="2130803"/>
                </a:lnTo>
                <a:lnTo>
                  <a:pt x="753374" y="2141170"/>
                </a:lnTo>
                <a:lnTo>
                  <a:pt x="769280" y="2151099"/>
                </a:lnTo>
                <a:lnTo>
                  <a:pt x="842104" y="2137390"/>
                </a:lnTo>
                <a:lnTo>
                  <a:pt x="854670" y="2122102"/>
                </a:lnTo>
                <a:lnTo>
                  <a:pt x="863751" y="2107469"/>
                </a:lnTo>
                <a:close/>
              </a:path>
              <a:path w="3634740" h="3580765">
                <a:moveTo>
                  <a:pt x="3605936" y="1526659"/>
                </a:moveTo>
                <a:lnTo>
                  <a:pt x="3479904" y="1550384"/>
                </a:lnTo>
                <a:lnTo>
                  <a:pt x="3484188" y="1562500"/>
                </a:lnTo>
                <a:lnTo>
                  <a:pt x="3495048" y="1573379"/>
                </a:lnTo>
                <a:lnTo>
                  <a:pt x="3496983" y="1573015"/>
                </a:lnTo>
                <a:lnTo>
                  <a:pt x="3520252" y="1594481"/>
                </a:lnTo>
                <a:lnTo>
                  <a:pt x="3529526" y="1592735"/>
                </a:lnTo>
                <a:lnTo>
                  <a:pt x="3531774" y="1553543"/>
                </a:lnTo>
                <a:lnTo>
                  <a:pt x="3598032" y="1541070"/>
                </a:lnTo>
                <a:lnTo>
                  <a:pt x="3605936" y="1526659"/>
                </a:lnTo>
                <a:close/>
              </a:path>
              <a:path w="3634740" h="3580765">
                <a:moveTo>
                  <a:pt x="3575195" y="1545369"/>
                </a:moveTo>
                <a:lnTo>
                  <a:pt x="3531774" y="1553543"/>
                </a:lnTo>
                <a:lnTo>
                  <a:pt x="3554688" y="1562152"/>
                </a:lnTo>
                <a:lnTo>
                  <a:pt x="3575195" y="1545369"/>
                </a:lnTo>
                <a:close/>
              </a:path>
              <a:path w="3634740" h="3580765">
                <a:moveTo>
                  <a:pt x="187580" y="1924600"/>
                </a:moveTo>
                <a:lnTo>
                  <a:pt x="184659" y="1928907"/>
                </a:lnTo>
                <a:lnTo>
                  <a:pt x="696207" y="2035623"/>
                </a:lnTo>
                <a:lnTo>
                  <a:pt x="698337" y="2035222"/>
                </a:lnTo>
                <a:lnTo>
                  <a:pt x="699272" y="2031346"/>
                </a:lnTo>
                <a:lnTo>
                  <a:pt x="187580" y="1924600"/>
                </a:lnTo>
                <a:close/>
              </a:path>
              <a:path w="3634740" h="3580765">
                <a:moveTo>
                  <a:pt x="1661945" y="884602"/>
                </a:moveTo>
                <a:lnTo>
                  <a:pt x="1548873" y="905887"/>
                </a:lnTo>
                <a:lnTo>
                  <a:pt x="1557634" y="930084"/>
                </a:lnTo>
                <a:lnTo>
                  <a:pt x="1615472" y="919196"/>
                </a:lnTo>
                <a:lnTo>
                  <a:pt x="1788185" y="1222684"/>
                </a:lnTo>
                <a:lnTo>
                  <a:pt x="1765134" y="1239946"/>
                </a:lnTo>
                <a:lnTo>
                  <a:pt x="1750264" y="1268591"/>
                </a:lnTo>
                <a:lnTo>
                  <a:pt x="1742378" y="1295922"/>
                </a:lnTo>
                <a:lnTo>
                  <a:pt x="1742626" y="1321721"/>
                </a:lnTo>
                <a:lnTo>
                  <a:pt x="1745169" y="1334165"/>
                </a:lnTo>
                <a:lnTo>
                  <a:pt x="1748872" y="1346391"/>
                </a:lnTo>
                <a:lnTo>
                  <a:pt x="1754897" y="1358180"/>
                </a:lnTo>
                <a:lnTo>
                  <a:pt x="1762054" y="1356833"/>
                </a:lnTo>
                <a:lnTo>
                  <a:pt x="879788" y="1988143"/>
                </a:lnTo>
                <a:lnTo>
                  <a:pt x="906489" y="1983116"/>
                </a:lnTo>
                <a:lnTo>
                  <a:pt x="1198706" y="1773032"/>
                </a:lnTo>
                <a:lnTo>
                  <a:pt x="1776784" y="1366983"/>
                </a:lnTo>
                <a:lnTo>
                  <a:pt x="1931453" y="1337868"/>
                </a:lnTo>
                <a:lnTo>
                  <a:pt x="1936551" y="1323985"/>
                </a:lnTo>
                <a:lnTo>
                  <a:pt x="1943002" y="1297938"/>
                </a:lnTo>
                <a:lnTo>
                  <a:pt x="1930885" y="1299206"/>
                </a:lnTo>
                <a:lnTo>
                  <a:pt x="1926214" y="1287162"/>
                </a:lnTo>
                <a:lnTo>
                  <a:pt x="1914552" y="1263511"/>
                </a:lnTo>
                <a:lnTo>
                  <a:pt x="1900596" y="1253215"/>
                </a:lnTo>
                <a:lnTo>
                  <a:pt x="1879649" y="1231312"/>
                </a:lnTo>
                <a:lnTo>
                  <a:pt x="1879963" y="1230580"/>
                </a:lnTo>
                <a:lnTo>
                  <a:pt x="1864867" y="1221172"/>
                </a:lnTo>
                <a:lnTo>
                  <a:pt x="1815295" y="1230503"/>
                </a:lnTo>
                <a:lnTo>
                  <a:pt x="1627956" y="916846"/>
                </a:lnTo>
                <a:lnTo>
                  <a:pt x="1649013" y="899959"/>
                </a:lnTo>
                <a:lnTo>
                  <a:pt x="1661945" y="884602"/>
                </a:lnTo>
                <a:close/>
              </a:path>
              <a:path w="3634740" h="3580765">
                <a:moveTo>
                  <a:pt x="827225" y="1959268"/>
                </a:moveTo>
                <a:lnTo>
                  <a:pt x="729030" y="1977753"/>
                </a:lnTo>
                <a:lnTo>
                  <a:pt x="721307" y="1992129"/>
                </a:lnTo>
                <a:lnTo>
                  <a:pt x="850298" y="1967848"/>
                </a:lnTo>
                <a:lnTo>
                  <a:pt x="827225" y="1959268"/>
                </a:lnTo>
                <a:close/>
              </a:path>
              <a:path w="3634740" h="3580765">
                <a:moveTo>
                  <a:pt x="266652" y="1160178"/>
                </a:moveTo>
                <a:lnTo>
                  <a:pt x="249647" y="1163379"/>
                </a:lnTo>
                <a:lnTo>
                  <a:pt x="736392" y="1976367"/>
                </a:lnTo>
                <a:lnTo>
                  <a:pt x="803016" y="1963825"/>
                </a:lnTo>
                <a:lnTo>
                  <a:pt x="774132" y="1956339"/>
                </a:lnTo>
                <a:lnTo>
                  <a:pt x="746434" y="1961553"/>
                </a:lnTo>
                <a:lnTo>
                  <a:pt x="266652" y="1160178"/>
                </a:lnTo>
                <a:close/>
              </a:path>
              <a:path w="3634740" h="3580765">
                <a:moveTo>
                  <a:pt x="3547002" y="1395599"/>
                </a:moveTo>
                <a:lnTo>
                  <a:pt x="3481916" y="1407851"/>
                </a:lnTo>
                <a:lnTo>
                  <a:pt x="3465695" y="1423828"/>
                </a:lnTo>
                <a:lnTo>
                  <a:pt x="3572189" y="1403781"/>
                </a:lnTo>
                <a:lnTo>
                  <a:pt x="3547002" y="1395599"/>
                </a:lnTo>
                <a:close/>
              </a:path>
              <a:path w="3634740" h="3580765">
                <a:moveTo>
                  <a:pt x="3203818" y="697741"/>
                </a:moveTo>
                <a:lnTo>
                  <a:pt x="3179057" y="702402"/>
                </a:lnTo>
                <a:lnTo>
                  <a:pt x="3491201" y="1406103"/>
                </a:lnTo>
                <a:lnTo>
                  <a:pt x="3503581" y="1403773"/>
                </a:lnTo>
                <a:lnTo>
                  <a:pt x="3203818" y="697741"/>
                </a:lnTo>
                <a:close/>
              </a:path>
              <a:path w="3634740" h="3580765">
                <a:moveTo>
                  <a:pt x="107864" y="1978375"/>
                </a:moveTo>
                <a:lnTo>
                  <a:pt x="70676" y="1985375"/>
                </a:lnTo>
                <a:lnTo>
                  <a:pt x="91619" y="1994356"/>
                </a:lnTo>
                <a:lnTo>
                  <a:pt x="107864" y="1978375"/>
                </a:lnTo>
                <a:close/>
              </a:path>
              <a:path w="3634740" h="3580765">
                <a:moveTo>
                  <a:pt x="3190983" y="1242925"/>
                </a:moveTo>
                <a:lnTo>
                  <a:pt x="3029818" y="1273263"/>
                </a:lnTo>
                <a:lnTo>
                  <a:pt x="3064324" y="1292614"/>
                </a:lnTo>
                <a:lnTo>
                  <a:pt x="3098831" y="1299041"/>
                </a:lnTo>
                <a:lnTo>
                  <a:pt x="3128660" y="1280503"/>
                </a:lnTo>
                <a:lnTo>
                  <a:pt x="3156176" y="1262400"/>
                </a:lnTo>
                <a:lnTo>
                  <a:pt x="3205729" y="1253072"/>
                </a:lnTo>
                <a:lnTo>
                  <a:pt x="3190983" y="1242925"/>
                </a:lnTo>
                <a:close/>
              </a:path>
              <a:path w="3634740" h="3580765">
                <a:moveTo>
                  <a:pt x="179574" y="995647"/>
                </a:moveTo>
                <a:lnTo>
                  <a:pt x="147447" y="1014618"/>
                </a:lnTo>
                <a:lnTo>
                  <a:pt x="122291" y="1032276"/>
                </a:lnTo>
                <a:lnTo>
                  <a:pt x="111131" y="1073146"/>
                </a:lnTo>
                <a:lnTo>
                  <a:pt x="109244" y="1099347"/>
                </a:lnTo>
                <a:lnTo>
                  <a:pt x="120747" y="1135951"/>
                </a:lnTo>
                <a:lnTo>
                  <a:pt x="138036" y="1158543"/>
                </a:lnTo>
                <a:lnTo>
                  <a:pt x="159949" y="1167341"/>
                </a:lnTo>
                <a:lnTo>
                  <a:pt x="187674" y="1175045"/>
                </a:lnTo>
                <a:lnTo>
                  <a:pt x="102113" y="1811458"/>
                </a:lnTo>
                <a:lnTo>
                  <a:pt x="58728" y="1819624"/>
                </a:lnTo>
                <a:lnTo>
                  <a:pt x="38223" y="1836407"/>
                </a:lnTo>
                <a:lnTo>
                  <a:pt x="118984" y="1821205"/>
                </a:lnTo>
                <a:lnTo>
                  <a:pt x="114503" y="1809125"/>
                </a:lnTo>
                <a:lnTo>
                  <a:pt x="190023" y="1187526"/>
                </a:lnTo>
                <a:lnTo>
                  <a:pt x="242702" y="1177609"/>
                </a:lnTo>
                <a:lnTo>
                  <a:pt x="249647" y="1163379"/>
                </a:lnTo>
                <a:lnTo>
                  <a:pt x="266652" y="1160178"/>
                </a:lnTo>
                <a:lnTo>
                  <a:pt x="259698" y="1148564"/>
                </a:lnTo>
                <a:lnTo>
                  <a:pt x="275555" y="1132656"/>
                </a:lnTo>
                <a:lnTo>
                  <a:pt x="289088" y="1117185"/>
                </a:lnTo>
                <a:lnTo>
                  <a:pt x="295623" y="1090109"/>
                </a:lnTo>
                <a:lnTo>
                  <a:pt x="295185" y="1064345"/>
                </a:lnTo>
                <a:lnTo>
                  <a:pt x="292884" y="1052122"/>
                </a:lnTo>
                <a:lnTo>
                  <a:pt x="280435" y="1054199"/>
                </a:lnTo>
                <a:lnTo>
                  <a:pt x="275955" y="1042119"/>
                </a:lnTo>
                <a:lnTo>
                  <a:pt x="267990" y="1030695"/>
                </a:lnTo>
                <a:lnTo>
                  <a:pt x="257700" y="1019709"/>
                </a:lnTo>
                <a:lnTo>
                  <a:pt x="246246" y="1008942"/>
                </a:lnTo>
                <a:lnTo>
                  <a:pt x="229590" y="1012078"/>
                </a:lnTo>
                <a:lnTo>
                  <a:pt x="212910" y="1002295"/>
                </a:lnTo>
                <a:lnTo>
                  <a:pt x="198579" y="1004992"/>
                </a:lnTo>
                <a:lnTo>
                  <a:pt x="179574" y="995647"/>
                </a:lnTo>
                <a:close/>
              </a:path>
              <a:path w="3634740" h="3580765">
                <a:moveTo>
                  <a:pt x="3155093" y="1120451"/>
                </a:moveTo>
                <a:lnTo>
                  <a:pt x="3031084" y="1143794"/>
                </a:lnTo>
                <a:lnTo>
                  <a:pt x="3024342" y="1157987"/>
                </a:lnTo>
                <a:lnTo>
                  <a:pt x="3018760" y="1171960"/>
                </a:lnTo>
                <a:lnTo>
                  <a:pt x="3015500" y="1185497"/>
                </a:lnTo>
                <a:lnTo>
                  <a:pt x="3178390" y="1154834"/>
                </a:lnTo>
                <a:lnTo>
                  <a:pt x="3173719" y="1142790"/>
                </a:lnTo>
                <a:lnTo>
                  <a:pt x="3155093" y="1120451"/>
                </a:lnTo>
                <a:close/>
              </a:path>
              <a:path w="3634740" h="3580765">
                <a:moveTo>
                  <a:pt x="3132613" y="1111759"/>
                </a:moveTo>
                <a:lnTo>
                  <a:pt x="3046188" y="1128028"/>
                </a:lnTo>
                <a:lnTo>
                  <a:pt x="3038436" y="1142410"/>
                </a:lnTo>
                <a:lnTo>
                  <a:pt x="3145613" y="1122235"/>
                </a:lnTo>
                <a:lnTo>
                  <a:pt x="3132613" y="1111759"/>
                </a:lnTo>
                <a:close/>
              </a:path>
              <a:path w="3634740" h="3580765">
                <a:moveTo>
                  <a:pt x="2422322" y="159929"/>
                </a:moveTo>
                <a:lnTo>
                  <a:pt x="2323178" y="178592"/>
                </a:lnTo>
                <a:lnTo>
                  <a:pt x="2337907" y="188743"/>
                </a:lnTo>
                <a:lnTo>
                  <a:pt x="2335725" y="193806"/>
                </a:lnTo>
                <a:lnTo>
                  <a:pt x="2353857" y="198663"/>
                </a:lnTo>
                <a:lnTo>
                  <a:pt x="2427021" y="184891"/>
                </a:lnTo>
                <a:lnTo>
                  <a:pt x="3053599" y="1126633"/>
                </a:lnTo>
                <a:lnTo>
                  <a:pt x="3119622" y="1114205"/>
                </a:lnTo>
                <a:lnTo>
                  <a:pt x="3100770" y="1104830"/>
                </a:lnTo>
                <a:lnTo>
                  <a:pt x="3102141" y="1091649"/>
                </a:lnTo>
                <a:lnTo>
                  <a:pt x="3048900" y="1101671"/>
                </a:lnTo>
                <a:lnTo>
                  <a:pt x="2422322" y="159929"/>
                </a:lnTo>
                <a:close/>
              </a:path>
              <a:path w="3634740" h="3580765">
                <a:moveTo>
                  <a:pt x="2469598" y="138107"/>
                </a:moveTo>
                <a:lnTo>
                  <a:pt x="2444837" y="142768"/>
                </a:lnTo>
                <a:lnTo>
                  <a:pt x="3076480" y="566634"/>
                </a:lnTo>
                <a:lnTo>
                  <a:pt x="3069601" y="606699"/>
                </a:lnTo>
                <a:lnTo>
                  <a:pt x="3069657" y="632534"/>
                </a:lnTo>
                <a:lnTo>
                  <a:pt x="3081348" y="669103"/>
                </a:lnTo>
                <a:lnTo>
                  <a:pt x="3097625" y="678962"/>
                </a:lnTo>
                <a:lnTo>
                  <a:pt x="3120907" y="700425"/>
                </a:lnTo>
                <a:lnTo>
                  <a:pt x="3139568" y="696912"/>
                </a:lnTo>
                <a:lnTo>
                  <a:pt x="3098420" y="1092350"/>
                </a:lnTo>
                <a:lnTo>
                  <a:pt x="3102141" y="1091649"/>
                </a:lnTo>
                <a:lnTo>
                  <a:pt x="3141917" y="709393"/>
                </a:lnTo>
                <a:lnTo>
                  <a:pt x="3222440" y="694235"/>
                </a:lnTo>
                <a:lnTo>
                  <a:pt x="3236363" y="665768"/>
                </a:lnTo>
                <a:lnTo>
                  <a:pt x="3252749" y="636838"/>
                </a:lnTo>
                <a:lnTo>
                  <a:pt x="3254019" y="597829"/>
                </a:lnTo>
                <a:lnTo>
                  <a:pt x="3246032" y="573487"/>
                </a:lnTo>
                <a:lnTo>
                  <a:pt x="3225249" y="538630"/>
                </a:lnTo>
                <a:lnTo>
                  <a:pt x="3193049" y="531768"/>
                </a:lnTo>
                <a:lnTo>
                  <a:pt x="3098891" y="549493"/>
                </a:lnTo>
                <a:lnTo>
                  <a:pt x="2469598" y="138107"/>
                </a:lnTo>
                <a:close/>
              </a:path>
              <a:path w="3634740" h="3580765">
                <a:moveTo>
                  <a:pt x="1943265" y="1296875"/>
                </a:moveTo>
                <a:lnTo>
                  <a:pt x="1943002" y="1297938"/>
                </a:lnTo>
                <a:lnTo>
                  <a:pt x="2023893" y="1289470"/>
                </a:lnTo>
                <a:lnTo>
                  <a:pt x="1943265" y="1296875"/>
                </a:lnTo>
                <a:close/>
              </a:path>
              <a:path w="3634740" h="3580765">
                <a:moveTo>
                  <a:pt x="2325527" y="191073"/>
                </a:moveTo>
                <a:lnTo>
                  <a:pt x="1879963" y="1230580"/>
                </a:lnTo>
                <a:lnTo>
                  <a:pt x="1880793" y="1231097"/>
                </a:lnTo>
                <a:lnTo>
                  <a:pt x="1892029" y="1228982"/>
                </a:lnTo>
                <a:lnTo>
                  <a:pt x="1998509" y="976323"/>
                </a:lnTo>
                <a:lnTo>
                  <a:pt x="2335725" y="193806"/>
                </a:lnTo>
                <a:lnTo>
                  <a:pt x="2325527" y="191073"/>
                </a:lnTo>
                <a:close/>
              </a:path>
              <a:path w="3634740" h="3580765">
                <a:moveTo>
                  <a:pt x="292836" y="1051864"/>
                </a:moveTo>
                <a:lnTo>
                  <a:pt x="292884" y="1052122"/>
                </a:lnTo>
                <a:lnTo>
                  <a:pt x="1487501" y="852824"/>
                </a:lnTo>
                <a:lnTo>
                  <a:pt x="1487457" y="852566"/>
                </a:lnTo>
                <a:lnTo>
                  <a:pt x="292836" y="1051864"/>
                </a:lnTo>
                <a:close/>
              </a:path>
              <a:path w="3634740" h="3580765">
                <a:moveTo>
                  <a:pt x="3158546" y="525340"/>
                </a:moveTo>
                <a:lnTo>
                  <a:pt x="3126393" y="531393"/>
                </a:lnTo>
                <a:lnTo>
                  <a:pt x="3098891" y="549493"/>
                </a:lnTo>
                <a:lnTo>
                  <a:pt x="3193049" y="531768"/>
                </a:lnTo>
                <a:lnTo>
                  <a:pt x="3158546" y="525340"/>
                </a:lnTo>
                <a:close/>
              </a:path>
              <a:path w="3634740" h="3580765">
                <a:moveTo>
                  <a:pt x="2226404" y="232556"/>
                </a:moveTo>
                <a:lnTo>
                  <a:pt x="1648502" y="778528"/>
                </a:lnTo>
                <a:lnTo>
                  <a:pt x="1653983" y="782716"/>
                </a:lnTo>
                <a:lnTo>
                  <a:pt x="2226404" y="232556"/>
                </a:lnTo>
                <a:close/>
              </a:path>
              <a:path w="3634740" h="3580765">
                <a:moveTo>
                  <a:pt x="1603961" y="29672"/>
                </a:moveTo>
                <a:lnTo>
                  <a:pt x="1540129" y="41688"/>
                </a:lnTo>
                <a:lnTo>
                  <a:pt x="1552959" y="246042"/>
                </a:lnTo>
                <a:lnTo>
                  <a:pt x="1582580" y="744465"/>
                </a:lnTo>
                <a:lnTo>
                  <a:pt x="1570200" y="746795"/>
                </a:lnTo>
                <a:lnTo>
                  <a:pt x="1554173" y="762735"/>
                </a:lnTo>
                <a:lnTo>
                  <a:pt x="1536957" y="765976"/>
                </a:lnTo>
                <a:lnTo>
                  <a:pt x="1524412" y="781261"/>
                </a:lnTo>
                <a:lnTo>
                  <a:pt x="1610983" y="764964"/>
                </a:lnTo>
                <a:lnTo>
                  <a:pt x="1597414" y="754596"/>
                </a:lnTo>
                <a:lnTo>
                  <a:pt x="1567342" y="49488"/>
                </a:lnTo>
                <a:lnTo>
                  <a:pt x="1657659" y="32487"/>
                </a:lnTo>
                <a:lnTo>
                  <a:pt x="1603961" y="29672"/>
                </a:lnTo>
                <a:close/>
              </a:path>
              <a:path w="3634740" h="3580765">
                <a:moveTo>
                  <a:pt x="677589" y="436669"/>
                </a:moveTo>
                <a:lnTo>
                  <a:pt x="665188" y="439004"/>
                </a:lnTo>
                <a:lnTo>
                  <a:pt x="246246" y="1008942"/>
                </a:lnTo>
                <a:lnTo>
                  <a:pt x="677589" y="436669"/>
                </a:lnTo>
                <a:close/>
              </a:path>
              <a:path w="3634740" h="3580765">
                <a:moveTo>
                  <a:pt x="1657659" y="32487"/>
                </a:moveTo>
                <a:lnTo>
                  <a:pt x="1567342" y="49488"/>
                </a:lnTo>
                <a:lnTo>
                  <a:pt x="2296701" y="106038"/>
                </a:lnTo>
                <a:lnTo>
                  <a:pt x="2292087" y="119830"/>
                </a:lnTo>
                <a:lnTo>
                  <a:pt x="2292115" y="132748"/>
                </a:lnTo>
                <a:lnTo>
                  <a:pt x="2296786" y="144791"/>
                </a:lnTo>
                <a:lnTo>
                  <a:pt x="2306099" y="155961"/>
                </a:lnTo>
                <a:lnTo>
                  <a:pt x="2226404" y="232556"/>
                </a:lnTo>
                <a:lnTo>
                  <a:pt x="2273657" y="187914"/>
                </a:lnTo>
                <a:lnTo>
                  <a:pt x="2308448" y="168442"/>
                </a:lnTo>
                <a:lnTo>
                  <a:pt x="2469598" y="138107"/>
                </a:lnTo>
                <a:lnTo>
                  <a:pt x="2478826" y="110524"/>
                </a:lnTo>
                <a:lnTo>
                  <a:pt x="2476421" y="72207"/>
                </a:lnTo>
                <a:lnTo>
                  <a:pt x="2467079" y="48120"/>
                </a:lnTo>
                <a:lnTo>
                  <a:pt x="2460088" y="36513"/>
                </a:lnTo>
                <a:lnTo>
                  <a:pt x="2302033" y="66265"/>
                </a:lnTo>
                <a:lnTo>
                  <a:pt x="1657659" y="32487"/>
                </a:lnTo>
                <a:close/>
              </a:path>
              <a:path w="3634740" h="3580765">
                <a:moveTo>
                  <a:pt x="2444837" y="142768"/>
                </a:moveTo>
                <a:lnTo>
                  <a:pt x="2308448" y="168442"/>
                </a:lnTo>
                <a:lnTo>
                  <a:pt x="2310798" y="180923"/>
                </a:lnTo>
                <a:lnTo>
                  <a:pt x="2439834" y="156633"/>
                </a:lnTo>
                <a:lnTo>
                  <a:pt x="2444837" y="142768"/>
                </a:lnTo>
                <a:close/>
              </a:path>
              <a:path w="3634740" h="3580765">
                <a:moveTo>
                  <a:pt x="801535" y="413337"/>
                </a:moveTo>
                <a:lnTo>
                  <a:pt x="677589" y="436669"/>
                </a:lnTo>
                <a:lnTo>
                  <a:pt x="693712" y="459481"/>
                </a:lnTo>
                <a:lnTo>
                  <a:pt x="779902" y="443256"/>
                </a:lnTo>
                <a:lnTo>
                  <a:pt x="792465" y="427968"/>
                </a:lnTo>
                <a:lnTo>
                  <a:pt x="801535" y="413337"/>
                </a:lnTo>
                <a:close/>
              </a:path>
              <a:path w="3634740" h="3580765">
                <a:moveTo>
                  <a:pt x="2379452" y="0"/>
                </a:moveTo>
                <a:lnTo>
                  <a:pt x="2319849" y="24142"/>
                </a:lnTo>
                <a:lnTo>
                  <a:pt x="2304163" y="65864"/>
                </a:lnTo>
                <a:lnTo>
                  <a:pt x="2460088" y="36513"/>
                </a:lnTo>
                <a:lnTo>
                  <a:pt x="2446104" y="13299"/>
                </a:lnTo>
                <a:lnTo>
                  <a:pt x="2413948" y="6429"/>
                </a:lnTo>
                <a:lnTo>
                  <a:pt x="2379452" y="0"/>
                </a:lnTo>
                <a:close/>
              </a:path>
              <a:path w="3634740" h="3580765">
                <a:moveTo>
                  <a:pt x="1550264" y="26857"/>
                </a:moveTo>
                <a:lnTo>
                  <a:pt x="809850" y="321311"/>
                </a:lnTo>
                <a:lnTo>
                  <a:pt x="884304" y="307296"/>
                </a:lnTo>
                <a:lnTo>
                  <a:pt x="1540129" y="41688"/>
                </a:lnTo>
                <a:lnTo>
                  <a:pt x="1603961" y="29672"/>
                </a:lnTo>
                <a:lnTo>
                  <a:pt x="1550264" y="2685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119" y="3415714"/>
            <a:ext cx="4235704" cy="151031"/>
          </a:xfrm>
          <a:custGeom>
            <a:avLst/>
            <a:gdLst/>
            <a:ahLst/>
            <a:cxnLst/>
            <a:rect l="l" t="t" r="r" b="b"/>
            <a:pathLst>
              <a:path w="3703320">
                <a:moveTo>
                  <a:pt x="0" y="0"/>
                </a:moveTo>
                <a:lnTo>
                  <a:pt x="3702812" y="0"/>
                </a:ln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76533" y="6288069"/>
            <a:ext cx="4517114" cy="99885"/>
          </a:xfrm>
          <a:custGeom>
            <a:avLst/>
            <a:gdLst/>
            <a:ahLst/>
            <a:cxnLst/>
            <a:rect l="l" t="t" r="r" b="b"/>
            <a:pathLst>
              <a:path w="3017520">
                <a:moveTo>
                  <a:pt x="0" y="0"/>
                </a:moveTo>
                <a:lnTo>
                  <a:pt x="3017012" y="0"/>
                </a:ln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4809" y="3415714"/>
            <a:ext cx="3923113" cy="45719"/>
          </a:xfrm>
          <a:custGeom>
            <a:avLst/>
            <a:gdLst/>
            <a:ahLst/>
            <a:cxnLst/>
            <a:rect l="l" t="t" r="r" b="b"/>
            <a:pathLst>
              <a:path w="3554095">
                <a:moveTo>
                  <a:pt x="0" y="0"/>
                </a:moveTo>
                <a:lnTo>
                  <a:pt x="3553587" y="0"/>
                </a:ln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2703" y="4241291"/>
            <a:ext cx="1259560" cy="377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1573045" y="978561"/>
            <a:ext cx="286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отсутствие </a:t>
            </a:r>
            <a:r>
              <a:rPr lang="ru-RU" dirty="0">
                <a:solidFill>
                  <a:srgbClr val="2D2382"/>
                </a:solidFill>
              </a:rPr>
              <a:t>оформления трудовых отношений с работником в письменной форме</a:t>
            </a:r>
            <a:endParaRPr lang="ru-RU" dirty="0">
              <a:solidFill>
                <a:srgbClr val="2D2382"/>
              </a:solidFill>
              <a:latin typeface="TT Hoves Pro Trl Exp" panose="020B0003020000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15168" y="3886200"/>
            <a:ext cx="32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2D2382"/>
                </a:solidFill>
              </a:rPr>
              <a:t>существование серых схем и расчетов в наличной форме при оплате труда  </a:t>
            </a:r>
          </a:p>
          <a:p>
            <a:pPr algn="r"/>
            <a:endParaRPr lang="ru-RU" sz="2200" dirty="0">
              <a:solidFill>
                <a:srgbClr val="2D2382"/>
              </a:solidFill>
              <a:latin typeface="+mj-lt"/>
            </a:endParaRPr>
          </a:p>
          <a:p>
            <a:pPr algn="r"/>
            <a:r>
              <a:rPr lang="ru-RU" sz="1600" dirty="0" smtClean="0">
                <a:solidFill>
                  <a:srgbClr val="2D2382"/>
                </a:solidFill>
                <a:latin typeface="TT Hoves Pro Trl Exp" panose="020B0003020000020203" pitchFamily="34" charset="0"/>
              </a:rPr>
              <a:t>  </a:t>
            </a:r>
            <a:endParaRPr lang="ru-RU" sz="1600" dirty="0">
              <a:solidFill>
                <a:srgbClr val="2D2382"/>
              </a:solidFill>
              <a:latin typeface="TT Hoves Pro Trl Exp" panose="020B0003020000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382001" y="104354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D2382"/>
                </a:solidFill>
              </a:rPr>
              <a:t>уклонение от уплаты </a:t>
            </a:r>
            <a:r>
              <a:rPr lang="ru-RU" dirty="0" smtClean="0">
                <a:solidFill>
                  <a:srgbClr val="2D2382"/>
                </a:solidFill>
              </a:rPr>
              <a:t>налогов, страховых </a:t>
            </a:r>
            <a:r>
              <a:rPr lang="ru-RU" dirty="0">
                <a:solidFill>
                  <a:srgbClr val="2D2382"/>
                </a:solidFill>
              </a:rPr>
              <a:t>взносов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652447" y="2648941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проявления </a:t>
            </a:r>
            <a:r>
              <a:rPr lang="ru-RU" sz="2200" b="1" dirty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неформальной </a:t>
            </a:r>
            <a:r>
              <a:rPr lang="ru-RU" sz="2200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занятости</a:t>
            </a:r>
            <a:endParaRPr lang="ru-RU" sz="2200" b="1" dirty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200" y="133784"/>
            <a:ext cx="533432" cy="5334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8200" y="3829720"/>
            <a:ext cx="2869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подмена </a:t>
            </a:r>
            <a:r>
              <a:rPr lang="ru-RU" dirty="0">
                <a:solidFill>
                  <a:srgbClr val="2D2382"/>
                </a:solidFill>
              </a:rPr>
              <a:t>трудовых отношений договорами гражданско-правового </a:t>
            </a:r>
            <a:r>
              <a:rPr lang="ru-RU" dirty="0" smtClean="0">
                <a:solidFill>
                  <a:srgbClr val="2D2382"/>
                </a:solidFill>
              </a:rPr>
              <a:t>характера</a:t>
            </a:r>
            <a:endParaRPr lang="ru-RU" dirty="0">
              <a:solidFill>
                <a:srgbClr val="2D2382"/>
              </a:solidFill>
              <a:latin typeface="TT Hoves Pro Trl Exp" panose="020B0003020000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522200"/>
            <a:ext cx="2077953" cy="1518825"/>
          </a:xfrm>
          <a:prstGeom prst="rect">
            <a:avLst/>
          </a:prstGeom>
        </p:spPr>
      </p:pic>
      <p:sp>
        <p:nvSpPr>
          <p:cNvPr id="24" name="object 68"/>
          <p:cNvSpPr/>
          <p:nvPr/>
        </p:nvSpPr>
        <p:spPr>
          <a:xfrm>
            <a:off x="4055227" y="392885"/>
            <a:ext cx="4517114" cy="99885"/>
          </a:xfrm>
          <a:custGeom>
            <a:avLst/>
            <a:gdLst/>
            <a:ahLst/>
            <a:cxnLst/>
            <a:rect l="l" t="t" r="r" b="b"/>
            <a:pathLst>
              <a:path w="3017520">
                <a:moveTo>
                  <a:pt x="0" y="0"/>
                </a:moveTo>
                <a:lnTo>
                  <a:pt x="3017012" y="0"/>
                </a:ln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38200" y="4861639"/>
            <a:ext cx="4191001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Отсутствие пенсионного стажа</a:t>
            </a:r>
            <a:endParaRPr lang="ru-RU" dirty="0">
              <a:solidFill>
                <a:srgbClr val="2D238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-1219200" y="151037"/>
            <a:ext cx="12086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Негативные последствия «неформальной занятости»</a:t>
            </a:r>
            <a:endParaRPr lang="ru-RU" sz="2200" b="1" dirty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473704" y="609600"/>
            <a:ext cx="10346696" cy="277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73458"/>
            <a:ext cx="4545641" cy="2528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133784"/>
            <a:ext cx="533432" cy="5334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3000" y="1201681"/>
            <a:ext cx="3989555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D2382"/>
                </a:solidFill>
              </a:rPr>
              <a:t>Правовая незащищенность работника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14963" y="1199633"/>
            <a:ext cx="3352768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Несправедливая </a:t>
            </a:r>
            <a:r>
              <a:rPr lang="ru-RU" dirty="0">
                <a:solidFill>
                  <a:srgbClr val="2D2382"/>
                </a:solidFill>
              </a:rPr>
              <a:t>конкуренция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9200" y="2572240"/>
            <a:ext cx="3075155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Сокращение </a:t>
            </a:r>
            <a:r>
              <a:rPr lang="ru-RU" dirty="0">
                <a:solidFill>
                  <a:srgbClr val="2D2382"/>
                </a:solidFill>
              </a:rPr>
              <a:t>налоговых поступлений в бюджет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765211"/>
            <a:ext cx="3989555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Снижение </a:t>
            </a:r>
            <a:r>
              <a:rPr lang="ru-RU" dirty="0">
                <a:solidFill>
                  <a:srgbClr val="2D2382"/>
                </a:solidFill>
              </a:rPr>
              <a:t>эффективности экономики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14963" y="4538473"/>
            <a:ext cx="3838837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Увеличение социальной напряжённости</a:t>
            </a:r>
            <a:endParaRPr lang="ru-RU" dirty="0">
              <a:solidFill>
                <a:srgbClr val="2D238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20" y="2306922"/>
            <a:ext cx="3470189" cy="175432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D2382"/>
                </a:solidFill>
              </a:rPr>
              <a:t>Отсутствие социальных гарантий (</a:t>
            </a:r>
            <a:r>
              <a:rPr lang="ru-RU" dirty="0" smtClean="0">
                <a:solidFill>
                  <a:srgbClr val="2D2382"/>
                </a:solidFill>
              </a:rPr>
              <a:t>пенсионное обеспечение</a:t>
            </a:r>
            <a:r>
              <a:rPr lang="ru-RU" dirty="0">
                <a:solidFill>
                  <a:srgbClr val="2D2382"/>
                </a:solidFill>
              </a:rPr>
              <a:t>, пособия по временной нетрудоспособности,</a:t>
            </a:r>
          </a:p>
          <a:p>
            <a:pPr algn="just"/>
            <a:r>
              <a:rPr lang="ru-RU" dirty="0">
                <a:solidFill>
                  <a:srgbClr val="2D2382"/>
                </a:solidFill>
              </a:rPr>
              <a:t>ежегодно оплачиваемый отпуск и т.д.)</a:t>
            </a:r>
          </a:p>
        </p:txBody>
      </p:sp>
    </p:spTree>
    <p:extLst>
      <p:ext uri="{BB962C8B-B14F-4D97-AF65-F5344CB8AC3E}">
        <p14:creationId xmlns:p14="http://schemas.microsoft.com/office/powerpoint/2010/main" val="15842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62000" y="79067"/>
            <a:ext cx="11055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Меры по снижению уровня </a:t>
            </a:r>
            <a:r>
              <a:rPr lang="ru-RU" sz="2200" b="1" dirty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неформальной </a:t>
            </a:r>
            <a:r>
              <a:rPr lang="ru-RU" sz="2200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занятости</a:t>
            </a:r>
            <a:endParaRPr lang="ru-RU" sz="2200" b="1" dirty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04800" y="533400"/>
            <a:ext cx="10896600" cy="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58" y="105476"/>
            <a:ext cx="533432" cy="5334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3007" y="1066800"/>
            <a:ext cx="5638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Создание </a:t>
            </a:r>
            <a:r>
              <a:rPr lang="ru-RU" sz="2000" dirty="0">
                <a:solidFill>
                  <a:srgbClr val="2D2382"/>
                </a:solidFill>
              </a:rPr>
              <a:t>межведомственных </a:t>
            </a:r>
            <a:r>
              <a:rPr lang="ru-RU" sz="2000" dirty="0" smtClean="0">
                <a:solidFill>
                  <a:srgbClr val="2D2382"/>
                </a:solidFill>
              </a:rPr>
              <a:t>комиссий; 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Проведение проверок;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Информационно-разъяснительная </a:t>
            </a:r>
            <a:r>
              <a:rPr lang="ru-RU" sz="2000" dirty="0">
                <a:solidFill>
                  <a:srgbClr val="2D2382"/>
                </a:solidFill>
              </a:rPr>
              <a:t>работа; </a:t>
            </a:r>
            <a:endParaRPr lang="ru-RU" sz="2000" dirty="0" smtClean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Организация </a:t>
            </a:r>
            <a:r>
              <a:rPr lang="ru-RU" sz="2000" dirty="0">
                <a:solidFill>
                  <a:srgbClr val="2D2382"/>
                </a:solidFill>
              </a:rPr>
              <a:t>«горячих» телефонных </a:t>
            </a:r>
            <a:r>
              <a:rPr lang="ru-RU" sz="2000" dirty="0" smtClean="0">
                <a:solidFill>
                  <a:srgbClr val="2D2382"/>
                </a:solidFill>
              </a:rPr>
              <a:t>линий;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2D2382"/>
                </a:solidFill>
              </a:rPr>
              <a:t> З</a:t>
            </a:r>
            <a:r>
              <a:rPr lang="ru-RU" sz="2000" dirty="0" smtClean="0">
                <a:solidFill>
                  <a:srgbClr val="2D2382"/>
                </a:solidFill>
              </a:rPr>
              <a:t>аключение </a:t>
            </a:r>
            <a:r>
              <a:rPr lang="ru-RU" sz="2000" dirty="0">
                <a:solidFill>
                  <a:srgbClr val="2D2382"/>
                </a:solidFill>
              </a:rPr>
              <a:t>коллективных </a:t>
            </a:r>
            <a:r>
              <a:rPr lang="ru-RU" sz="2000" dirty="0" smtClean="0">
                <a:solidFill>
                  <a:srgbClr val="2D2382"/>
                </a:solidFill>
              </a:rPr>
              <a:t>договоров;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Усиление </a:t>
            </a:r>
            <a:r>
              <a:rPr lang="ru-RU" sz="2000" dirty="0">
                <a:solidFill>
                  <a:srgbClr val="2D2382"/>
                </a:solidFill>
              </a:rPr>
              <a:t>ответственности работодателей за </a:t>
            </a:r>
            <a:r>
              <a:rPr lang="ru-RU" sz="2000" dirty="0" smtClean="0">
                <a:solidFill>
                  <a:srgbClr val="2D2382"/>
                </a:solidFill>
              </a:rPr>
              <a:t>нарушение </a:t>
            </a:r>
            <a:r>
              <a:rPr lang="ru-RU" sz="2000" dirty="0">
                <a:solidFill>
                  <a:srgbClr val="2D2382"/>
                </a:solidFill>
              </a:rPr>
              <a:t>трудового </a:t>
            </a:r>
            <a:r>
              <a:rPr lang="ru-RU" sz="2000" dirty="0" smtClean="0">
                <a:solidFill>
                  <a:srgbClr val="2D2382"/>
                </a:solidFill>
              </a:rPr>
              <a:t>законодательства;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2D2382"/>
                </a:solidFill>
              </a:rPr>
              <a:t> Мотивация </a:t>
            </a:r>
            <a:r>
              <a:rPr lang="ru-RU" sz="2000" dirty="0">
                <a:solidFill>
                  <a:srgbClr val="2D2382"/>
                </a:solidFill>
              </a:rPr>
              <a:t>граждан к легализации своей </a:t>
            </a:r>
            <a:r>
              <a:rPr lang="ru-RU" sz="2000" dirty="0" smtClean="0">
                <a:solidFill>
                  <a:srgbClr val="2D2382"/>
                </a:solidFill>
              </a:rPr>
              <a:t>трудовой. </a:t>
            </a:r>
            <a:endParaRPr lang="ru-RU" sz="2000" dirty="0">
              <a:solidFill>
                <a:srgbClr val="2D2382"/>
              </a:solidFill>
            </a:endParaRPr>
          </a:p>
          <a:p>
            <a:endParaRPr lang="ru-RU" sz="2000" dirty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2D2382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2D2382"/>
              </a:solidFill>
            </a:endParaRPr>
          </a:p>
          <a:p>
            <a:endParaRPr lang="ru-RU" sz="2000" dirty="0">
              <a:solidFill>
                <a:srgbClr val="2D238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162" y="4191000"/>
            <a:ext cx="1470475" cy="2395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56" y="1219200"/>
            <a:ext cx="4744112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6" y="-152400"/>
            <a:ext cx="11174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Рабочая </a:t>
            </a:r>
            <a:r>
              <a:rPr lang="ru-RU" b="1" dirty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группа Межведомственной комиссии Ханты-Мансийского автономного округа-Югры по противодействию нелегальной занятости в муниципальном образовании </a:t>
            </a:r>
            <a:endParaRPr lang="ru-RU" b="1" dirty="0" smtClean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Сургутский </a:t>
            </a:r>
            <a:r>
              <a:rPr lang="ru-RU" b="1" dirty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муниципальный район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6436" y="1371600"/>
            <a:ext cx="107442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-152400" y="2057400"/>
            <a:ext cx="1173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2D2382"/>
              </a:solidFill>
              <a:ea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58" y="105476"/>
            <a:ext cx="533432" cy="533432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>
            <a:off x="5967786" y="1451428"/>
            <a:ext cx="326367" cy="3340920"/>
          </a:xfrm>
          <a:prstGeom prst="rightBrace">
            <a:avLst>
              <a:gd name="adj1" fmla="val 76167"/>
              <a:gd name="adj2" fmla="val 50329"/>
            </a:avLst>
          </a:prstGeom>
          <a:ln w="317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77291" y="5331669"/>
            <a:ext cx="5114309" cy="127028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2032057" y="2224056"/>
            <a:ext cx="2133600" cy="2024416"/>
          </a:xfrm>
          <a:custGeom>
            <a:avLst/>
            <a:gdLst/>
            <a:ahLst/>
            <a:cxnLst/>
            <a:rect l="l" t="t" r="r" b="b"/>
            <a:pathLst>
              <a:path w="3634740" h="3580765">
                <a:moveTo>
                  <a:pt x="1866870" y="3430637"/>
                </a:moveTo>
                <a:lnTo>
                  <a:pt x="1838979" y="3435887"/>
                </a:lnTo>
                <a:lnTo>
                  <a:pt x="1787915" y="3471346"/>
                </a:lnTo>
                <a:lnTo>
                  <a:pt x="1777884" y="3486157"/>
                </a:lnTo>
                <a:lnTo>
                  <a:pt x="1758675" y="3489773"/>
                </a:lnTo>
                <a:lnTo>
                  <a:pt x="1764737" y="3527401"/>
                </a:lnTo>
                <a:lnTo>
                  <a:pt x="1773102" y="3538750"/>
                </a:lnTo>
                <a:lnTo>
                  <a:pt x="1791981" y="3561042"/>
                </a:lnTo>
                <a:lnTo>
                  <a:pt x="1826485" y="3580393"/>
                </a:lnTo>
                <a:lnTo>
                  <a:pt x="1890779" y="3568290"/>
                </a:lnTo>
                <a:lnTo>
                  <a:pt x="1918235" y="3550199"/>
                </a:lnTo>
                <a:lnTo>
                  <a:pt x="1931956" y="3534693"/>
                </a:lnTo>
                <a:lnTo>
                  <a:pt x="1937534" y="3507797"/>
                </a:lnTo>
                <a:lnTo>
                  <a:pt x="1936128" y="3482215"/>
                </a:lnTo>
                <a:lnTo>
                  <a:pt x="1929385" y="3465290"/>
                </a:lnTo>
                <a:lnTo>
                  <a:pt x="1923277" y="3458788"/>
                </a:lnTo>
                <a:lnTo>
                  <a:pt x="1777884" y="3486157"/>
                </a:lnTo>
                <a:lnTo>
                  <a:pt x="1759311" y="3481938"/>
                </a:lnTo>
                <a:lnTo>
                  <a:pt x="1916437" y="3452360"/>
                </a:lnTo>
                <a:lnTo>
                  <a:pt x="1911820" y="3448022"/>
                </a:lnTo>
                <a:lnTo>
                  <a:pt x="1897091" y="3437871"/>
                </a:lnTo>
                <a:lnTo>
                  <a:pt x="1866870" y="3430637"/>
                </a:lnTo>
                <a:close/>
              </a:path>
              <a:path w="3634740" h="3580765">
                <a:moveTo>
                  <a:pt x="2757113" y="3198441"/>
                </a:moveTo>
                <a:lnTo>
                  <a:pt x="2660842" y="3216563"/>
                </a:lnTo>
                <a:lnTo>
                  <a:pt x="2641522" y="3258969"/>
                </a:lnTo>
                <a:lnTo>
                  <a:pt x="2638262" y="3272506"/>
                </a:lnTo>
                <a:lnTo>
                  <a:pt x="2638484" y="3285387"/>
                </a:lnTo>
                <a:lnTo>
                  <a:pt x="2628787" y="3288114"/>
                </a:lnTo>
                <a:lnTo>
                  <a:pt x="2657912" y="3320499"/>
                </a:lnTo>
                <a:lnTo>
                  <a:pt x="2692462" y="3339841"/>
                </a:lnTo>
                <a:lnTo>
                  <a:pt x="2726965" y="3346269"/>
                </a:lnTo>
                <a:lnTo>
                  <a:pt x="2756768" y="3327736"/>
                </a:lnTo>
                <a:lnTo>
                  <a:pt x="2784270" y="3309636"/>
                </a:lnTo>
                <a:lnTo>
                  <a:pt x="2800656" y="3280705"/>
                </a:lnTo>
                <a:lnTo>
                  <a:pt x="2801926" y="3241697"/>
                </a:lnTo>
                <a:lnTo>
                  <a:pt x="2793939" y="3217355"/>
                </a:lnTo>
                <a:lnTo>
                  <a:pt x="2787011" y="3205736"/>
                </a:lnTo>
                <a:lnTo>
                  <a:pt x="2777855" y="3207459"/>
                </a:lnTo>
                <a:lnTo>
                  <a:pt x="2757113" y="3198441"/>
                </a:lnTo>
                <a:close/>
              </a:path>
              <a:path w="3634740" h="3580765">
                <a:moveTo>
                  <a:pt x="2621405" y="3262756"/>
                </a:moveTo>
                <a:lnTo>
                  <a:pt x="1926550" y="3458172"/>
                </a:lnTo>
                <a:lnTo>
                  <a:pt x="1929385" y="3465290"/>
                </a:lnTo>
                <a:lnTo>
                  <a:pt x="1933594" y="3469769"/>
                </a:lnTo>
                <a:lnTo>
                  <a:pt x="1939239" y="3468706"/>
                </a:lnTo>
                <a:lnTo>
                  <a:pt x="1943733" y="3480784"/>
                </a:lnTo>
                <a:lnTo>
                  <a:pt x="2628787" y="3288114"/>
                </a:lnTo>
                <a:lnTo>
                  <a:pt x="2628231" y="3287317"/>
                </a:lnTo>
                <a:lnTo>
                  <a:pt x="2621405" y="3262756"/>
                </a:lnTo>
                <a:close/>
              </a:path>
              <a:path w="3634740" h="3580765">
                <a:moveTo>
                  <a:pt x="1004044" y="3298358"/>
                </a:moveTo>
                <a:lnTo>
                  <a:pt x="1000167" y="3309480"/>
                </a:lnTo>
                <a:lnTo>
                  <a:pt x="1759311" y="3481938"/>
                </a:lnTo>
                <a:lnTo>
                  <a:pt x="1760805" y="3463526"/>
                </a:lnTo>
                <a:lnTo>
                  <a:pt x="1004044" y="3298358"/>
                </a:lnTo>
                <a:close/>
              </a:path>
              <a:path w="3634740" h="3580765">
                <a:moveTo>
                  <a:pt x="2298148" y="2431916"/>
                </a:moveTo>
                <a:lnTo>
                  <a:pt x="1912453" y="3383287"/>
                </a:lnTo>
                <a:lnTo>
                  <a:pt x="1897091" y="3437871"/>
                </a:lnTo>
                <a:lnTo>
                  <a:pt x="2307863" y="2436084"/>
                </a:lnTo>
                <a:lnTo>
                  <a:pt x="2298148" y="2431916"/>
                </a:lnTo>
                <a:close/>
              </a:path>
              <a:path w="3634740" h="3580765">
                <a:moveTo>
                  <a:pt x="2783810" y="3200367"/>
                </a:moveTo>
                <a:lnTo>
                  <a:pt x="2777855" y="3207459"/>
                </a:lnTo>
                <a:lnTo>
                  <a:pt x="2787011" y="3205736"/>
                </a:lnTo>
                <a:lnTo>
                  <a:pt x="2783810" y="3200367"/>
                </a:lnTo>
                <a:close/>
              </a:path>
              <a:path w="3634740" h="3580765">
                <a:moveTo>
                  <a:pt x="3387860" y="2462471"/>
                </a:moveTo>
                <a:lnTo>
                  <a:pt x="2773157" y="3182498"/>
                </a:lnTo>
                <a:lnTo>
                  <a:pt x="2783810" y="3200367"/>
                </a:lnTo>
                <a:lnTo>
                  <a:pt x="3396447" y="2470708"/>
                </a:lnTo>
                <a:lnTo>
                  <a:pt x="3387860" y="2462471"/>
                </a:lnTo>
                <a:close/>
              </a:path>
              <a:path w="3634740" h="3580765">
                <a:moveTo>
                  <a:pt x="2722581" y="3192018"/>
                </a:moveTo>
                <a:lnTo>
                  <a:pt x="2677105" y="3200578"/>
                </a:lnTo>
                <a:lnTo>
                  <a:pt x="2670158" y="3214809"/>
                </a:lnTo>
                <a:lnTo>
                  <a:pt x="2739861" y="3201688"/>
                </a:lnTo>
                <a:lnTo>
                  <a:pt x="2722581" y="3192018"/>
                </a:lnTo>
                <a:close/>
              </a:path>
              <a:path w="3634740" h="3580765">
                <a:moveTo>
                  <a:pt x="2399642" y="2425733"/>
                </a:moveTo>
                <a:lnTo>
                  <a:pt x="2374882" y="2430394"/>
                </a:lnTo>
                <a:lnTo>
                  <a:pt x="2686392" y="3198830"/>
                </a:lnTo>
                <a:lnTo>
                  <a:pt x="2711152" y="3194169"/>
                </a:lnTo>
                <a:lnTo>
                  <a:pt x="2399642" y="2425733"/>
                </a:lnTo>
                <a:close/>
              </a:path>
              <a:path w="3634740" h="3580765">
                <a:moveTo>
                  <a:pt x="841525" y="3221587"/>
                </a:moveTo>
                <a:lnTo>
                  <a:pt x="836311" y="3236940"/>
                </a:lnTo>
                <a:lnTo>
                  <a:pt x="832680" y="3263470"/>
                </a:lnTo>
                <a:lnTo>
                  <a:pt x="843020" y="3300292"/>
                </a:lnTo>
                <a:lnTo>
                  <a:pt x="861471" y="3322665"/>
                </a:lnTo>
                <a:lnTo>
                  <a:pt x="895998" y="3342012"/>
                </a:lnTo>
                <a:lnTo>
                  <a:pt x="930497" y="3348441"/>
                </a:lnTo>
                <a:lnTo>
                  <a:pt x="960298" y="3329908"/>
                </a:lnTo>
                <a:lnTo>
                  <a:pt x="987777" y="3311812"/>
                </a:lnTo>
                <a:lnTo>
                  <a:pt x="997818" y="3296999"/>
                </a:lnTo>
                <a:lnTo>
                  <a:pt x="1004987" y="3295649"/>
                </a:lnTo>
                <a:lnTo>
                  <a:pt x="1006320" y="3282476"/>
                </a:lnTo>
                <a:lnTo>
                  <a:pt x="1005326" y="3269740"/>
                </a:lnTo>
                <a:lnTo>
                  <a:pt x="1000821" y="3244741"/>
                </a:lnTo>
                <a:lnTo>
                  <a:pt x="991109" y="3233647"/>
                </a:lnTo>
                <a:lnTo>
                  <a:pt x="978688" y="3223062"/>
                </a:lnTo>
                <a:lnTo>
                  <a:pt x="968982" y="3211966"/>
                </a:lnTo>
                <a:lnTo>
                  <a:pt x="955396" y="3201600"/>
                </a:lnTo>
                <a:lnTo>
                  <a:pt x="842675" y="3222819"/>
                </a:lnTo>
                <a:lnTo>
                  <a:pt x="841525" y="3221587"/>
                </a:lnTo>
                <a:close/>
              </a:path>
              <a:path w="3634740" h="3580765">
                <a:moveTo>
                  <a:pt x="1004987" y="3295649"/>
                </a:moveTo>
                <a:lnTo>
                  <a:pt x="997818" y="3296999"/>
                </a:lnTo>
                <a:lnTo>
                  <a:pt x="1004044" y="3298358"/>
                </a:lnTo>
                <a:lnTo>
                  <a:pt x="1004987" y="3295649"/>
                </a:lnTo>
                <a:close/>
              </a:path>
              <a:path w="3634740" h="3580765">
                <a:moveTo>
                  <a:pt x="925931" y="3194224"/>
                </a:moveTo>
                <a:lnTo>
                  <a:pt x="871317" y="3204504"/>
                </a:lnTo>
                <a:lnTo>
                  <a:pt x="859333" y="3219683"/>
                </a:lnTo>
                <a:lnTo>
                  <a:pt x="941837" y="3204153"/>
                </a:lnTo>
                <a:lnTo>
                  <a:pt x="925931" y="3194224"/>
                </a:lnTo>
                <a:close/>
              </a:path>
              <a:path w="3634740" h="3580765">
                <a:moveTo>
                  <a:pt x="367956" y="2694019"/>
                </a:moveTo>
                <a:lnTo>
                  <a:pt x="360383" y="2706223"/>
                </a:lnTo>
                <a:lnTo>
                  <a:pt x="841525" y="3221587"/>
                </a:lnTo>
                <a:lnTo>
                  <a:pt x="850378" y="3195523"/>
                </a:lnTo>
                <a:lnTo>
                  <a:pt x="367956" y="2694019"/>
                </a:lnTo>
                <a:close/>
              </a:path>
              <a:path w="3634740" h="3580765">
                <a:moveTo>
                  <a:pt x="806466" y="2144099"/>
                </a:moveTo>
                <a:lnTo>
                  <a:pt x="794075" y="2146431"/>
                </a:lnTo>
                <a:lnTo>
                  <a:pt x="902299" y="3198672"/>
                </a:lnTo>
                <a:lnTo>
                  <a:pt x="914700" y="3196338"/>
                </a:lnTo>
                <a:lnTo>
                  <a:pt x="806466" y="2144099"/>
                </a:lnTo>
                <a:close/>
              </a:path>
              <a:path w="3634740" h="3580765">
                <a:moveTo>
                  <a:pt x="3515653" y="2422422"/>
                </a:moveTo>
                <a:lnTo>
                  <a:pt x="3404128" y="2443415"/>
                </a:lnTo>
                <a:lnTo>
                  <a:pt x="3436090" y="2450322"/>
                </a:lnTo>
                <a:lnTo>
                  <a:pt x="3469232" y="2457006"/>
                </a:lnTo>
                <a:lnTo>
                  <a:pt x="3495354" y="2439166"/>
                </a:lnTo>
                <a:lnTo>
                  <a:pt x="3515653" y="2422422"/>
                </a:lnTo>
                <a:close/>
              </a:path>
              <a:path w="3634740" h="3580765">
                <a:moveTo>
                  <a:pt x="3504773" y="2024265"/>
                </a:moveTo>
                <a:lnTo>
                  <a:pt x="3482129" y="2312425"/>
                </a:lnTo>
                <a:lnTo>
                  <a:pt x="3403698" y="2327189"/>
                </a:lnTo>
                <a:lnTo>
                  <a:pt x="3385333" y="2343569"/>
                </a:lnTo>
                <a:lnTo>
                  <a:pt x="3380332" y="2357434"/>
                </a:lnTo>
                <a:lnTo>
                  <a:pt x="3372622" y="2371808"/>
                </a:lnTo>
                <a:lnTo>
                  <a:pt x="3367621" y="2385672"/>
                </a:lnTo>
                <a:lnTo>
                  <a:pt x="3367247" y="2411589"/>
                </a:lnTo>
                <a:lnTo>
                  <a:pt x="3373885" y="2436186"/>
                </a:lnTo>
                <a:lnTo>
                  <a:pt x="3385185" y="2459904"/>
                </a:lnTo>
                <a:lnTo>
                  <a:pt x="3387860" y="2462471"/>
                </a:lnTo>
                <a:lnTo>
                  <a:pt x="3404128" y="2443415"/>
                </a:lnTo>
                <a:lnTo>
                  <a:pt x="3515653" y="2422422"/>
                </a:lnTo>
                <a:lnTo>
                  <a:pt x="3532098" y="2393480"/>
                </a:lnTo>
                <a:lnTo>
                  <a:pt x="3533387" y="2354468"/>
                </a:lnTo>
                <a:lnTo>
                  <a:pt x="3525380" y="2330129"/>
                </a:lnTo>
                <a:lnTo>
                  <a:pt x="3504539" y="2295283"/>
                </a:lnTo>
                <a:lnTo>
                  <a:pt x="3489810" y="2285133"/>
                </a:lnTo>
                <a:lnTo>
                  <a:pt x="3504773" y="2024265"/>
                </a:lnTo>
                <a:close/>
              </a:path>
              <a:path w="3634740" h="3580765">
                <a:moveTo>
                  <a:pt x="2497130" y="2329844"/>
                </a:moveTo>
                <a:lnTo>
                  <a:pt x="2447550" y="2339177"/>
                </a:lnTo>
                <a:lnTo>
                  <a:pt x="3367621" y="2385672"/>
                </a:lnTo>
                <a:lnTo>
                  <a:pt x="3172210" y="2370765"/>
                </a:lnTo>
                <a:lnTo>
                  <a:pt x="2497130" y="2329844"/>
                </a:lnTo>
                <a:close/>
              </a:path>
              <a:path w="3634740" h="3580765">
                <a:moveTo>
                  <a:pt x="2374882" y="2430394"/>
                </a:moveTo>
                <a:lnTo>
                  <a:pt x="2337689" y="2437395"/>
                </a:lnTo>
                <a:lnTo>
                  <a:pt x="2358645" y="2446374"/>
                </a:lnTo>
                <a:lnTo>
                  <a:pt x="2374882" y="2430394"/>
                </a:lnTo>
                <a:close/>
              </a:path>
              <a:path w="3634740" h="3580765">
                <a:moveTo>
                  <a:pt x="916382" y="2071716"/>
                </a:moveTo>
                <a:lnTo>
                  <a:pt x="883843" y="2077841"/>
                </a:lnTo>
                <a:lnTo>
                  <a:pt x="2264623" y="2321919"/>
                </a:lnTo>
                <a:lnTo>
                  <a:pt x="2262164" y="2348228"/>
                </a:lnTo>
                <a:lnTo>
                  <a:pt x="2260839" y="2361400"/>
                </a:lnTo>
                <a:lnTo>
                  <a:pt x="2261834" y="2374136"/>
                </a:lnTo>
                <a:lnTo>
                  <a:pt x="2263990" y="2386653"/>
                </a:lnTo>
                <a:lnTo>
                  <a:pt x="2268467" y="2398734"/>
                </a:lnTo>
                <a:lnTo>
                  <a:pt x="2276426" y="2410158"/>
                </a:lnTo>
                <a:lnTo>
                  <a:pt x="2284357" y="2408666"/>
                </a:lnTo>
                <a:lnTo>
                  <a:pt x="2295798" y="2419435"/>
                </a:lnTo>
                <a:lnTo>
                  <a:pt x="2310528" y="2429585"/>
                </a:lnTo>
                <a:lnTo>
                  <a:pt x="2307863" y="2436084"/>
                </a:lnTo>
                <a:lnTo>
                  <a:pt x="2319083" y="2440898"/>
                </a:lnTo>
                <a:lnTo>
                  <a:pt x="2416716" y="2422519"/>
                </a:lnTo>
                <a:lnTo>
                  <a:pt x="2420013" y="2408976"/>
                </a:lnTo>
                <a:lnTo>
                  <a:pt x="2422157" y="2408572"/>
                </a:lnTo>
                <a:lnTo>
                  <a:pt x="2434315" y="2393360"/>
                </a:lnTo>
                <a:lnTo>
                  <a:pt x="2440671" y="2379241"/>
                </a:lnTo>
                <a:lnTo>
                  <a:pt x="2444705" y="2365558"/>
                </a:lnTo>
                <a:lnTo>
                  <a:pt x="2447550" y="2339177"/>
                </a:lnTo>
                <a:lnTo>
                  <a:pt x="2497130" y="2329844"/>
                </a:lnTo>
                <a:lnTo>
                  <a:pt x="2445201" y="2326696"/>
                </a:lnTo>
                <a:lnTo>
                  <a:pt x="2442658" y="2314251"/>
                </a:lnTo>
                <a:lnTo>
                  <a:pt x="2441304" y="2314506"/>
                </a:lnTo>
                <a:lnTo>
                  <a:pt x="2435279" y="2302717"/>
                </a:lnTo>
                <a:lnTo>
                  <a:pt x="2425772" y="2291584"/>
                </a:lnTo>
                <a:lnTo>
                  <a:pt x="2277003" y="2319588"/>
                </a:lnTo>
                <a:lnTo>
                  <a:pt x="916382" y="2071716"/>
                </a:lnTo>
                <a:close/>
              </a:path>
              <a:path w="3634740" h="3580765">
                <a:moveTo>
                  <a:pt x="124602" y="1820147"/>
                </a:moveTo>
                <a:lnTo>
                  <a:pt x="17692" y="1840272"/>
                </a:lnTo>
                <a:lnTo>
                  <a:pt x="3629" y="1881689"/>
                </a:lnTo>
                <a:lnTo>
                  <a:pt x="0" y="1908218"/>
                </a:lnTo>
                <a:lnTo>
                  <a:pt x="10340" y="1945040"/>
                </a:lnTo>
                <a:lnTo>
                  <a:pt x="28791" y="1967413"/>
                </a:lnTo>
                <a:lnTo>
                  <a:pt x="52083" y="1988875"/>
                </a:lnTo>
                <a:lnTo>
                  <a:pt x="107864" y="1978375"/>
                </a:lnTo>
                <a:lnTo>
                  <a:pt x="263169" y="2530677"/>
                </a:lnTo>
                <a:lnTo>
                  <a:pt x="251932" y="2532792"/>
                </a:lnTo>
                <a:lnTo>
                  <a:pt x="229515" y="2562858"/>
                </a:lnTo>
                <a:lnTo>
                  <a:pt x="218285" y="2564972"/>
                </a:lnTo>
                <a:lnTo>
                  <a:pt x="204222" y="2606389"/>
                </a:lnTo>
                <a:lnTo>
                  <a:pt x="200592" y="2632918"/>
                </a:lnTo>
                <a:lnTo>
                  <a:pt x="210933" y="2669741"/>
                </a:lnTo>
                <a:lnTo>
                  <a:pt x="229383" y="2692114"/>
                </a:lnTo>
                <a:lnTo>
                  <a:pt x="258677" y="2712445"/>
                </a:lnTo>
                <a:lnTo>
                  <a:pt x="293759" y="2718765"/>
                </a:lnTo>
                <a:lnTo>
                  <a:pt x="326466" y="2699685"/>
                </a:lnTo>
                <a:lnTo>
                  <a:pt x="355684" y="2681262"/>
                </a:lnTo>
                <a:lnTo>
                  <a:pt x="378541" y="2676959"/>
                </a:lnTo>
                <a:lnTo>
                  <a:pt x="382727" y="2637402"/>
                </a:lnTo>
                <a:lnTo>
                  <a:pt x="375317" y="2612951"/>
                </a:lnTo>
                <a:lnTo>
                  <a:pt x="349290" y="2579081"/>
                </a:lnTo>
                <a:lnTo>
                  <a:pt x="376221" y="2548165"/>
                </a:lnTo>
                <a:lnTo>
                  <a:pt x="344591" y="2554119"/>
                </a:lnTo>
                <a:lnTo>
                  <a:pt x="330812" y="2543790"/>
                </a:lnTo>
                <a:lnTo>
                  <a:pt x="313547" y="2534117"/>
                </a:lnTo>
                <a:lnTo>
                  <a:pt x="277909" y="2540826"/>
                </a:lnTo>
                <a:lnTo>
                  <a:pt x="122603" y="1988523"/>
                </a:lnTo>
                <a:lnTo>
                  <a:pt x="142748" y="1984731"/>
                </a:lnTo>
                <a:lnTo>
                  <a:pt x="153375" y="1969808"/>
                </a:lnTo>
                <a:lnTo>
                  <a:pt x="167487" y="1954228"/>
                </a:lnTo>
                <a:lnTo>
                  <a:pt x="184659" y="1928907"/>
                </a:lnTo>
                <a:lnTo>
                  <a:pt x="175190" y="1926932"/>
                </a:lnTo>
                <a:lnTo>
                  <a:pt x="179616" y="1913176"/>
                </a:lnTo>
                <a:lnTo>
                  <a:pt x="175884" y="1888032"/>
                </a:lnTo>
                <a:lnTo>
                  <a:pt x="165181" y="1864201"/>
                </a:lnTo>
                <a:lnTo>
                  <a:pt x="143994" y="1829420"/>
                </a:lnTo>
                <a:lnTo>
                  <a:pt x="134893" y="1831133"/>
                </a:lnTo>
                <a:lnTo>
                  <a:pt x="124602" y="1820147"/>
                </a:lnTo>
                <a:close/>
              </a:path>
              <a:path w="3634740" h="3580765">
                <a:moveTo>
                  <a:pt x="378541" y="2676959"/>
                </a:moveTo>
                <a:lnTo>
                  <a:pt x="355684" y="2681262"/>
                </a:lnTo>
                <a:lnTo>
                  <a:pt x="367956" y="2694019"/>
                </a:lnTo>
                <a:lnTo>
                  <a:pt x="378541" y="2676959"/>
                </a:lnTo>
                <a:close/>
              </a:path>
              <a:path w="3634740" h="3580765">
                <a:moveTo>
                  <a:pt x="2381480" y="2261152"/>
                </a:moveTo>
                <a:lnTo>
                  <a:pt x="2310234" y="2274564"/>
                </a:lnTo>
                <a:lnTo>
                  <a:pt x="2296320" y="2303029"/>
                </a:lnTo>
                <a:lnTo>
                  <a:pt x="2287034" y="2304777"/>
                </a:lnTo>
                <a:lnTo>
                  <a:pt x="2277003" y="2319588"/>
                </a:lnTo>
                <a:lnTo>
                  <a:pt x="2425772" y="2291584"/>
                </a:lnTo>
                <a:lnTo>
                  <a:pt x="2475742" y="2256331"/>
                </a:lnTo>
                <a:lnTo>
                  <a:pt x="2396313" y="2271283"/>
                </a:lnTo>
                <a:lnTo>
                  <a:pt x="2381480" y="2261152"/>
                </a:lnTo>
                <a:close/>
              </a:path>
              <a:path w="3634740" h="3580765">
                <a:moveTo>
                  <a:pt x="3205729" y="1253072"/>
                </a:moveTo>
                <a:lnTo>
                  <a:pt x="3156176" y="1262400"/>
                </a:lnTo>
                <a:lnTo>
                  <a:pt x="3170906" y="1272551"/>
                </a:lnTo>
                <a:lnTo>
                  <a:pt x="3458759" y="1438056"/>
                </a:lnTo>
                <a:lnTo>
                  <a:pt x="3449083" y="1465724"/>
                </a:lnTo>
                <a:lnTo>
                  <a:pt x="3446401" y="1492075"/>
                </a:lnTo>
                <a:lnTo>
                  <a:pt x="3448380" y="1517549"/>
                </a:lnTo>
                <a:lnTo>
                  <a:pt x="3450341" y="1530102"/>
                </a:lnTo>
                <a:lnTo>
                  <a:pt x="2396313" y="2271283"/>
                </a:lnTo>
                <a:lnTo>
                  <a:pt x="2475742" y="2256331"/>
                </a:lnTo>
                <a:lnTo>
                  <a:pt x="3400187" y="1604159"/>
                </a:lnTo>
                <a:lnTo>
                  <a:pt x="3479904" y="1550384"/>
                </a:lnTo>
                <a:lnTo>
                  <a:pt x="3605936" y="1526659"/>
                </a:lnTo>
                <a:lnTo>
                  <a:pt x="3613840" y="1512248"/>
                </a:lnTo>
                <a:lnTo>
                  <a:pt x="3632440" y="1495824"/>
                </a:lnTo>
                <a:lnTo>
                  <a:pt x="3634725" y="1469548"/>
                </a:lnTo>
                <a:lnTo>
                  <a:pt x="3623043" y="1445901"/>
                </a:lnTo>
                <a:lnTo>
                  <a:pt x="3595044" y="1412402"/>
                </a:lnTo>
                <a:lnTo>
                  <a:pt x="3572189" y="1403781"/>
                </a:lnTo>
                <a:lnTo>
                  <a:pt x="3456410" y="1425576"/>
                </a:lnTo>
                <a:lnTo>
                  <a:pt x="3205729" y="1253072"/>
                </a:lnTo>
                <a:close/>
              </a:path>
              <a:path w="3634740" h="3580765">
                <a:moveTo>
                  <a:pt x="1931453" y="1337868"/>
                </a:moveTo>
                <a:lnTo>
                  <a:pt x="1776784" y="1366983"/>
                </a:lnTo>
                <a:lnTo>
                  <a:pt x="1794846" y="1389429"/>
                </a:lnTo>
                <a:lnTo>
                  <a:pt x="1816382" y="1398299"/>
                </a:lnTo>
                <a:lnTo>
                  <a:pt x="1840239" y="1406731"/>
                </a:lnTo>
                <a:lnTo>
                  <a:pt x="1885326" y="1398243"/>
                </a:lnTo>
                <a:lnTo>
                  <a:pt x="2319579" y="2272805"/>
                </a:lnTo>
                <a:lnTo>
                  <a:pt x="2370067" y="2263301"/>
                </a:lnTo>
                <a:lnTo>
                  <a:pt x="2352823" y="2253624"/>
                </a:lnTo>
                <a:lnTo>
                  <a:pt x="2317230" y="2260324"/>
                </a:lnTo>
                <a:lnTo>
                  <a:pt x="1895461" y="1383412"/>
                </a:lnTo>
                <a:lnTo>
                  <a:pt x="1911488" y="1367472"/>
                </a:lnTo>
                <a:lnTo>
                  <a:pt x="1926355" y="1351751"/>
                </a:lnTo>
                <a:lnTo>
                  <a:pt x="1931453" y="1337868"/>
                </a:lnTo>
                <a:close/>
              </a:path>
              <a:path w="3634740" h="3580765">
                <a:moveTo>
                  <a:pt x="2023893" y="1289470"/>
                </a:moveTo>
                <a:lnTo>
                  <a:pt x="3015721" y="1198378"/>
                </a:lnTo>
                <a:lnTo>
                  <a:pt x="3020614" y="1223304"/>
                </a:lnTo>
                <a:lnTo>
                  <a:pt x="3024317" y="1235530"/>
                </a:lnTo>
                <a:lnTo>
                  <a:pt x="3030342" y="1247318"/>
                </a:lnTo>
                <a:lnTo>
                  <a:pt x="3039848" y="1258452"/>
                </a:lnTo>
                <a:lnTo>
                  <a:pt x="2929407" y="1421395"/>
                </a:lnTo>
                <a:lnTo>
                  <a:pt x="2381480" y="2261152"/>
                </a:lnTo>
                <a:lnTo>
                  <a:pt x="2831241" y="1582028"/>
                </a:lnTo>
                <a:lnTo>
                  <a:pt x="3029818" y="1273263"/>
                </a:lnTo>
                <a:lnTo>
                  <a:pt x="3190983" y="1242925"/>
                </a:lnTo>
                <a:lnTo>
                  <a:pt x="3176238" y="1232778"/>
                </a:lnTo>
                <a:lnTo>
                  <a:pt x="3185466" y="1205194"/>
                </a:lnTo>
                <a:lnTo>
                  <a:pt x="3183061" y="1166878"/>
                </a:lnTo>
                <a:lnTo>
                  <a:pt x="3178390" y="1154834"/>
                </a:lnTo>
                <a:lnTo>
                  <a:pt x="3013372" y="1185898"/>
                </a:lnTo>
                <a:lnTo>
                  <a:pt x="2023893" y="1289470"/>
                </a:lnTo>
                <a:close/>
              </a:path>
              <a:path w="3634740" h="3580765">
                <a:moveTo>
                  <a:pt x="3538822" y="1590985"/>
                </a:moveTo>
                <a:lnTo>
                  <a:pt x="3529526" y="1592735"/>
                </a:lnTo>
                <a:lnTo>
                  <a:pt x="3504773" y="2024265"/>
                </a:lnTo>
                <a:lnTo>
                  <a:pt x="3538822" y="1590985"/>
                </a:lnTo>
                <a:close/>
              </a:path>
              <a:path w="3634740" h="3580765">
                <a:moveTo>
                  <a:pt x="709020" y="262753"/>
                </a:moveTo>
                <a:lnTo>
                  <a:pt x="674957" y="282088"/>
                </a:lnTo>
                <a:lnTo>
                  <a:pt x="647892" y="313029"/>
                </a:lnTo>
                <a:lnTo>
                  <a:pt x="632473" y="354701"/>
                </a:lnTo>
                <a:lnTo>
                  <a:pt x="628649" y="381267"/>
                </a:lnTo>
                <a:lnTo>
                  <a:pt x="635479" y="405827"/>
                </a:lnTo>
                <a:lnTo>
                  <a:pt x="643447" y="417250"/>
                </a:lnTo>
                <a:lnTo>
                  <a:pt x="656087" y="440717"/>
                </a:lnTo>
                <a:lnTo>
                  <a:pt x="801535" y="413337"/>
                </a:lnTo>
                <a:lnTo>
                  <a:pt x="1490484" y="800570"/>
                </a:lnTo>
                <a:lnTo>
                  <a:pt x="1485676" y="814399"/>
                </a:lnTo>
                <a:lnTo>
                  <a:pt x="1484350" y="827571"/>
                </a:lnTo>
                <a:lnTo>
                  <a:pt x="1485345" y="840307"/>
                </a:lnTo>
                <a:lnTo>
                  <a:pt x="1487457" y="852566"/>
                </a:lnTo>
                <a:lnTo>
                  <a:pt x="1499881" y="850494"/>
                </a:lnTo>
                <a:lnTo>
                  <a:pt x="1506710" y="875054"/>
                </a:lnTo>
                <a:lnTo>
                  <a:pt x="1514680" y="886477"/>
                </a:lnTo>
                <a:lnTo>
                  <a:pt x="1524991" y="897459"/>
                </a:lnTo>
                <a:lnTo>
                  <a:pt x="1536493" y="908217"/>
                </a:lnTo>
                <a:lnTo>
                  <a:pt x="850298" y="1967848"/>
                </a:lnTo>
                <a:lnTo>
                  <a:pt x="713950" y="1993514"/>
                </a:lnTo>
                <a:lnTo>
                  <a:pt x="707195" y="2007709"/>
                </a:lnTo>
                <a:lnTo>
                  <a:pt x="701603" y="2021685"/>
                </a:lnTo>
                <a:lnTo>
                  <a:pt x="699272" y="2031346"/>
                </a:lnTo>
                <a:lnTo>
                  <a:pt x="708598" y="2033291"/>
                </a:lnTo>
                <a:lnTo>
                  <a:pt x="708263" y="2059200"/>
                </a:lnTo>
                <a:lnTo>
                  <a:pt x="714899" y="2083797"/>
                </a:lnTo>
                <a:lnTo>
                  <a:pt x="723834" y="2095038"/>
                </a:lnTo>
                <a:lnTo>
                  <a:pt x="735095" y="2105841"/>
                </a:lnTo>
                <a:lnTo>
                  <a:pt x="344591" y="2554119"/>
                </a:lnTo>
                <a:lnTo>
                  <a:pt x="376221" y="2548165"/>
                </a:lnTo>
                <a:lnTo>
                  <a:pt x="739794" y="2130803"/>
                </a:lnTo>
                <a:lnTo>
                  <a:pt x="872852" y="2105756"/>
                </a:lnTo>
                <a:lnTo>
                  <a:pt x="878443" y="2091780"/>
                </a:lnTo>
                <a:lnTo>
                  <a:pt x="884062" y="2090723"/>
                </a:lnTo>
                <a:lnTo>
                  <a:pt x="883843" y="2077841"/>
                </a:lnTo>
                <a:lnTo>
                  <a:pt x="916382" y="2071716"/>
                </a:lnTo>
                <a:lnTo>
                  <a:pt x="881494" y="2065360"/>
                </a:lnTo>
                <a:lnTo>
                  <a:pt x="886308" y="2051531"/>
                </a:lnTo>
                <a:lnTo>
                  <a:pt x="887637" y="2038357"/>
                </a:lnTo>
                <a:lnTo>
                  <a:pt x="886643" y="2025621"/>
                </a:lnTo>
                <a:lnTo>
                  <a:pt x="882138" y="2000623"/>
                </a:lnTo>
                <a:lnTo>
                  <a:pt x="906489" y="1983116"/>
                </a:lnTo>
                <a:lnTo>
                  <a:pt x="877852" y="1988507"/>
                </a:lnTo>
                <a:lnTo>
                  <a:pt x="866984" y="1977630"/>
                </a:lnTo>
                <a:lnTo>
                  <a:pt x="862699" y="1965513"/>
                </a:lnTo>
                <a:lnTo>
                  <a:pt x="1548873" y="905887"/>
                </a:lnTo>
                <a:lnTo>
                  <a:pt x="1661945" y="884602"/>
                </a:lnTo>
                <a:lnTo>
                  <a:pt x="1665564" y="858074"/>
                </a:lnTo>
                <a:lnTo>
                  <a:pt x="1661031" y="820159"/>
                </a:lnTo>
                <a:lnTo>
                  <a:pt x="1660837" y="820195"/>
                </a:lnTo>
                <a:lnTo>
                  <a:pt x="1657134" y="807969"/>
                </a:lnTo>
                <a:lnTo>
                  <a:pt x="1651109" y="796180"/>
                </a:lnTo>
                <a:lnTo>
                  <a:pt x="1641602" y="785047"/>
                </a:lnTo>
                <a:lnTo>
                  <a:pt x="1648502" y="778528"/>
                </a:lnTo>
                <a:lnTo>
                  <a:pt x="1640414" y="772347"/>
                </a:lnTo>
                <a:lnTo>
                  <a:pt x="1624524" y="762416"/>
                </a:lnTo>
                <a:lnTo>
                  <a:pt x="1512999" y="783409"/>
                </a:lnTo>
                <a:lnTo>
                  <a:pt x="823946" y="396196"/>
                </a:lnTo>
                <a:lnTo>
                  <a:pt x="831163" y="394837"/>
                </a:lnTo>
                <a:lnTo>
                  <a:pt x="830171" y="369178"/>
                </a:lnTo>
                <a:lnTo>
                  <a:pt x="829187" y="356440"/>
                </a:lnTo>
                <a:lnTo>
                  <a:pt x="827033" y="343923"/>
                </a:lnTo>
                <a:lnTo>
                  <a:pt x="824683" y="331442"/>
                </a:lnTo>
                <a:lnTo>
                  <a:pt x="884304" y="307296"/>
                </a:lnTo>
                <a:lnTo>
                  <a:pt x="809850" y="321311"/>
                </a:lnTo>
                <a:lnTo>
                  <a:pt x="791609" y="298898"/>
                </a:lnTo>
                <a:lnTo>
                  <a:pt x="766398" y="277798"/>
                </a:lnTo>
                <a:lnTo>
                  <a:pt x="738880" y="270055"/>
                </a:lnTo>
                <a:lnTo>
                  <a:pt x="709020" y="262753"/>
                </a:lnTo>
                <a:close/>
              </a:path>
              <a:path w="3634740" h="3580765">
                <a:moveTo>
                  <a:pt x="863751" y="2107469"/>
                </a:moveTo>
                <a:lnTo>
                  <a:pt x="739794" y="2130803"/>
                </a:lnTo>
                <a:lnTo>
                  <a:pt x="753374" y="2141170"/>
                </a:lnTo>
                <a:lnTo>
                  <a:pt x="769280" y="2151099"/>
                </a:lnTo>
                <a:lnTo>
                  <a:pt x="842104" y="2137390"/>
                </a:lnTo>
                <a:lnTo>
                  <a:pt x="854670" y="2122102"/>
                </a:lnTo>
                <a:lnTo>
                  <a:pt x="863751" y="2107469"/>
                </a:lnTo>
                <a:close/>
              </a:path>
              <a:path w="3634740" h="3580765">
                <a:moveTo>
                  <a:pt x="3605936" y="1526659"/>
                </a:moveTo>
                <a:lnTo>
                  <a:pt x="3479904" y="1550384"/>
                </a:lnTo>
                <a:lnTo>
                  <a:pt x="3484188" y="1562500"/>
                </a:lnTo>
                <a:lnTo>
                  <a:pt x="3495048" y="1573379"/>
                </a:lnTo>
                <a:lnTo>
                  <a:pt x="3496983" y="1573015"/>
                </a:lnTo>
                <a:lnTo>
                  <a:pt x="3520252" y="1594481"/>
                </a:lnTo>
                <a:lnTo>
                  <a:pt x="3529526" y="1592735"/>
                </a:lnTo>
                <a:lnTo>
                  <a:pt x="3531774" y="1553543"/>
                </a:lnTo>
                <a:lnTo>
                  <a:pt x="3598032" y="1541070"/>
                </a:lnTo>
                <a:lnTo>
                  <a:pt x="3605936" y="1526659"/>
                </a:lnTo>
                <a:close/>
              </a:path>
              <a:path w="3634740" h="3580765">
                <a:moveTo>
                  <a:pt x="3575195" y="1545369"/>
                </a:moveTo>
                <a:lnTo>
                  <a:pt x="3531774" y="1553543"/>
                </a:lnTo>
                <a:lnTo>
                  <a:pt x="3554688" y="1562152"/>
                </a:lnTo>
                <a:lnTo>
                  <a:pt x="3575195" y="1545369"/>
                </a:lnTo>
                <a:close/>
              </a:path>
              <a:path w="3634740" h="3580765">
                <a:moveTo>
                  <a:pt x="187580" y="1924600"/>
                </a:moveTo>
                <a:lnTo>
                  <a:pt x="184659" y="1928907"/>
                </a:lnTo>
                <a:lnTo>
                  <a:pt x="696207" y="2035623"/>
                </a:lnTo>
                <a:lnTo>
                  <a:pt x="698337" y="2035222"/>
                </a:lnTo>
                <a:lnTo>
                  <a:pt x="699272" y="2031346"/>
                </a:lnTo>
                <a:lnTo>
                  <a:pt x="187580" y="1924600"/>
                </a:lnTo>
                <a:close/>
              </a:path>
              <a:path w="3634740" h="3580765">
                <a:moveTo>
                  <a:pt x="1661945" y="884602"/>
                </a:moveTo>
                <a:lnTo>
                  <a:pt x="1548873" y="905887"/>
                </a:lnTo>
                <a:lnTo>
                  <a:pt x="1557634" y="930084"/>
                </a:lnTo>
                <a:lnTo>
                  <a:pt x="1615472" y="919196"/>
                </a:lnTo>
                <a:lnTo>
                  <a:pt x="1788185" y="1222684"/>
                </a:lnTo>
                <a:lnTo>
                  <a:pt x="1765134" y="1239946"/>
                </a:lnTo>
                <a:lnTo>
                  <a:pt x="1750264" y="1268591"/>
                </a:lnTo>
                <a:lnTo>
                  <a:pt x="1742378" y="1295922"/>
                </a:lnTo>
                <a:lnTo>
                  <a:pt x="1742626" y="1321721"/>
                </a:lnTo>
                <a:lnTo>
                  <a:pt x="1745169" y="1334165"/>
                </a:lnTo>
                <a:lnTo>
                  <a:pt x="1748872" y="1346391"/>
                </a:lnTo>
                <a:lnTo>
                  <a:pt x="1754897" y="1358180"/>
                </a:lnTo>
                <a:lnTo>
                  <a:pt x="1762054" y="1356833"/>
                </a:lnTo>
                <a:lnTo>
                  <a:pt x="879788" y="1988143"/>
                </a:lnTo>
                <a:lnTo>
                  <a:pt x="906489" y="1983116"/>
                </a:lnTo>
                <a:lnTo>
                  <a:pt x="1198706" y="1773032"/>
                </a:lnTo>
                <a:lnTo>
                  <a:pt x="1776784" y="1366983"/>
                </a:lnTo>
                <a:lnTo>
                  <a:pt x="1931453" y="1337868"/>
                </a:lnTo>
                <a:lnTo>
                  <a:pt x="1936551" y="1323985"/>
                </a:lnTo>
                <a:lnTo>
                  <a:pt x="1943002" y="1297938"/>
                </a:lnTo>
                <a:lnTo>
                  <a:pt x="1930885" y="1299206"/>
                </a:lnTo>
                <a:lnTo>
                  <a:pt x="1926214" y="1287162"/>
                </a:lnTo>
                <a:lnTo>
                  <a:pt x="1914552" y="1263511"/>
                </a:lnTo>
                <a:lnTo>
                  <a:pt x="1900596" y="1253215"/>
                </a:lnTo>
                <a:lnTo>
                  <a:pt x="1879649" y="1231312"/>
                </a:lnTo>
                <a:lnTo>
                  <a:pt x="1879963" y="1230580"/>
                </a:lnTo>
                <a:lnTo>
                  <a:pt x="1864867" y="1221172"/>
                </a:lnTo>
                <a:lnTo>
                  <a:pt x="1815295" y="1230503"/>
                </a:lnTo>
                <a:lnTo>
                  <a:pt x="1627956" y="916846"/>
                </a:lnTo>
                <a:lnTo>
                  <a:pt x="1649013" y="899959"/>
                </a:lnTo>
                <a:lnTo>
                  <a:pt x="1661945" y="884602"/>
                </a:lnTo>
                <a:close/>
              </a:path>
              <a:path w="3634740" h="3580765">
                <a:moveTo>
                  <a:pt x="827225" y="1959268"/>
                </a:moveTo>
                <a:lnTo>
                  <a:pt x="729030" y="1977753"/>
                </a:lnTo>
                <a:lnTo>
                  <a:pt x="721307" y="1992129"/>
                </a:lnTo>
                <a:lnTo>
                  <a:pt x="850298" y="1967848"/>
                </a:lnTo>
                <a:lnTo>
                  <a:pt x="827225" y="1959268"/>
                </a:lnTo>
                <a:close/>
              </a:path>
              <a:path w="3634740" h="3580765">
                <a:moveTo>
                  <a:pt x="266652" y="1160178"/>
                </a:moveTo>
                <a:lnTo>
                  <a:pt x="249647" y="1163379"/>
                </a:lnTo>
                <a:lnTo>
                  <a:pt x="736392" y="1976367"/>
                </a:lnTo>
                <a:lnTo>
                  <a:pt x="803016" y="1963825"/>
                </a:lnTo>
                <a:lnTo>
                  <a:pt x="774132" y="1956339"/>
                </a:lnTo>
                <a:lnTo>
                  <a:pt x="746434" y="1961553"/>
                </a:lnTo>
                <a:lnTo>
                  <a:pt x="266652" y="1160178"/>
                </a:lnTo>
                <a:close/>
              </a:path>
              <a:path w="3634740" h="3580765">
                <a:moveTo>
                  <a:pt x="3547002" y="1395599"/>
                </a:moveTo>
                <a:lnTo>
                  <a:pt x="3481916" y="1407851"/>
                </a:lnTo>
                <a:lnTo>
                  <a:pt x="3465695" y="1423828"/>
                </a:lnTo>
                <a:lnTo>
                  <a:pt x="3572189" y="1403781"/>
                </a:lnTo>
                <a:lnTo>
                  <a:pt x="3547002" y="1395599"/>
                </a:lnTo>
                <a:close/>
              </a:path>
              <a:path w="3634740" h="3580765">
                <a:moveTo>
                  <a:pt x="3203818" y="697741"/>
                </a:moveTo>
                <a:lnTo>
                  <a:pt x="3179057" y="702402"/>
                </a:lnTo>
                <a:lnTo>
                  <a:pt x="3491201" y="1406103"/>
                </a:lnTo>
                <a:lnTo>
                  <a:pt x="3503581" y="1403773"/>
                </a:lnTo>
                <a:lnTo>
                  <a:pt x="3203818" y="697741"/>
                </a:lnTo>
                <a:close/>
              </a:path>
              <a:path w="3634740" h="3580765">
                <a:moveTo>
                  <a:pt x="107864" y="1978375"/>
                </a:moveTo>
                <a:lnTo>
                  <a:pt x="70676" y="1985375"/>
                </a:lnTo>
                <a:lnTo>
                  <a:pt x="91619" y="1994356"/>
                </a:lnTo>
                <a:lnTo>
                  <a:pt x="107864" y="1978375"/>
                </a:lnTo>
                <a:close/>
              </a:path>
              <a:path w="3634740" h="3580765">
                <a:moveTo>
                  <a:pt x="3190983" y="1242925"/>
                </a:moveTo>
                <a:lnTo>
                  <a:pt x="3029818" y="1273263"/>
                </a:lnTo>
                <a:lnTo>
                  <a:pt x="3064324" y="1292614"/>
                </a:lnTo>
                <a:lnTo>
                  <a:pt x="3098831" y="1299041"/>
                </a:lnTo>
                <a:lnTo>
                  <a:pt x="3128660" y="1280503"/>
                </a:lnTo>
                <a:lnTo>
                  <a:pt x="3156176" y="1262400"/>
                </a:lnTo>
                <a:lnTo>
                  <a:pt x="3205729" y="1253072"/>
                </a:lnTo>
                <a:lnTo>
                  <a:pt x="3190983" y="1242925"/>
                </a:lnTo>
                <a:close/>
              </a:path>
              <a:path w="3634740" h="3580765">
                <a:moveTo>
                  <a:pt x="179574" y="995647"/>
                </a:moveTo>
                <a:lnTo>
                  <a:pt x="147447" y="1014618"/>
                </a:lnTo>
                <a:lnTo>
                  <a:pt x="122291" y="1032276"/>
                </a:lnTo>
                <a:lnTo>
                  <a:pt x="111131" y="1073146"/>
                </a:lnTo>
                <a:lnTo>
                  <a:pt x="109244" y="1099347"/>
                </a:lnTo>
                <a:lnTo>
                  <a:pt x="120747" y="1135951"/>
                </a:lnTo>
                <a:lnTo>
                  <a:pt x="138036" y="1158543"/>
                </a:lnTo>
                <a:lnTo>
                  <a:pt x="159949" y="1167341"/>
                </a:lnTo>
                <a:lnTo>
                  <a:pt x="187674" y="1175045"/>
                </a:lnTo>
                <a:lnTo>
                  <a:pt x="102113" y="1811458"/>
                </a:lnTo>
                <a:lnTo>
                  <a:pt x="58728" y="1819624"/>
                </a:lnTo>
                <a:lnTo>
                  <a:pt x="38223" y="1836407"/>
                </a:lnTo>
                <a:lnTo>
                  <a:pt x="118984" y="1821205"/>
                </a:lnTo>
                <a:lnTo>
                  <a:pt x="114503" y="1809125"/>
                </a:lnTo>
                <a:lnTo>
                  <a:pt x="190023" y="1187526"/>
                </a:lnTo>
                <a:lnTo>
                  <a:pt x="242702" y="1177609"/>
                </a:lnTo>
                <a:lnTo>
                  <a:pt x="249647" y="1163379"/>
                </a:lnTo>
                <a:lnTo>
                  <a:pt x="266652" y="1160178"/>
                </a:lnTo>
                <a:lnTo>
                  <a:pt x="259698" y="1148564"/>
                </a:lnTo>
                <a:lnTo>
                  <a:pt x="275555" y="1132656"/>
                </a:lnTo>
                <a:lnTo>
                  <a:pt x="289088" y="1117185"/>
                </a:lnTo>
                <a:lnTo>
                  <a:pt x="295623" y="1090109"/>
                </a:lnTo>
                <a:lnTo>
                  <a:pt x="295185" y="1064345"/>
                </a:lnTo>
                <a:lnTo>
                  <a:pt x="292884" y="1052122"/>
                </a:lnTo>
                <a:lnTo>
                  <a:pt x="280435" y="1054199"/>
                </a:lnTo>
                <a:lnTo>
                  <a:pt x="275955" y="1042119"/>
                </a:lnTo>
                <a:lnTo>
                  <a:pt x="267990" y="1030695"/>
                </a:lnTo>
                <a:lnTo>
                  <a:pt x="257700" y="1019709"/>
                </a:lnTo>
                <a:lnTo>
                  <a:pt x="246246" y="1008942"/>
                </a:lnTo>
                <a:lnTo>
                  <a:pt x="229590" y="1012078"/>
                </a:lnTo>
                <a:lnTo>
                  <a:pt x="212910" y="1002295"/>
                </a:lnTo>
                <a:lnTo>
                  <a:pt x="198579" y="1004992"/>
                </a:lnTo>
                <a:lnTo>
                  <a:pt x="179574" y="995647"/>
                </a:lnTo>
                <a:close/>
              </a:path>
              <a:path w="3634740" h="3580765">
                <a:moveTo>
                  <a:pt x="3155093" y="1120451"/>
                </a:moveTo>
                <a:lnTo>
                  <a:pt x="3031084" y="1143794"/>
                </a:lnTo>
                <a:lnTo>
                  <a:pt x="3024342" y="1157987"/>
                </a:lnTo>
                <a:lnTo>
                  <a:pt x="3018760" y="1171960"/>
                </a:lnTo>
                <a:lnTo>
                  <a:pt x="3015500" y="1185497"/>
                </a:lnTo>
                <a:lnTo>
                  <a:pt x="3178390" y="1154834"/>
                </a:lnTo>
                <a:lnTo>
                  <a:pt x="3173719" y="1142790"/>
                </a:lnTo>
                <a:lnTo>
                  <a:pt x="3155093" y="1120451"/>
                </a:lnTo>
                <a:close/>
              </a:path>
              <a:path w="3634740" h="3580765">
                <a:moveTo>
                  <a:pt x="3132613" y="1111759"/>
                </a:moveTo>
                <a:lnTo>
                  <a:pt x="3046188" y="1128028"/>
                </a:lnTo>
                <a:lnTo>
                  <a:pt x="3038436" y="1142410"/>
                </a:lnTo>
                <a:lnTo>
                  <a:pt x="3145613" y="1122235"/>
                </a:lnTo>
                <a:lnTo>
                  <a:pt x="3132613" y="1111759"/>
                </a:lnTo>
                <a:close/>
              </a:path>
              <a:path w="3634740" h="3580765">
                <a:moveTo>
                  <a:pt x="2422322" y="159929"/>
                </a:moveTo>
                <a:lnTo>
                  <a:pt x="2323178" y="178592"/>
                </a:lnTo>
                <a:lnTo>
                  <a:pt x="2337907" y="188743"/>
                </a:lnTo>
                <a:lnTo>
                  <a:pt x="2335725" y="193806"/>
                </a:lnTo>
                <a:lnTo>
                  <a:pt x="2353857" y="198663"/>
                </a:lnTo>
                <a:lnTo>
                  <a:pt x="2427021" y="184891"/>
                </a:lnTo>
                <a:lnTo>
                  <a:pt x="3053599" y="1126633"/>
                </a:lnTo>
                <a:lnTo>
                  <a:pt x="3119622" y="1114205"/>
                </a:lnTo>
                <a:lnTo>
                  <a:pt x="3100770" y="1104830"/>
                </a:lnTo>
                <a:lnTo>
                  <a:pt x="3102141" y="1091649"/>
                </a:lnTo>
                <a:lnTo>
                  <a:pt x="3048900" y="1101671"/>
                </a:lnTo>
                <a:lnTo>
                  <a:pt x="2422322" y="159929"/>
                </a:lnTo>
                <a:close/>
              </a:path>
              <a:path w="3634740" h="3580765">
                <a:moveTo>
                  <a:pt x="2469598" y="138107"/>
                </a:moveTo>
                <a:lnTo>
                  <a:pt x="2444837" y="142768"/>
                </a:lnTo>
                <a:lnTo>
                  <a:pt x="3076480" y="566634"/>
                </a:lnTo>
                <a:lnTo>
                  <a:pt x="3069601" y="606699"/>
                </a:lnTo>
                <a:lnTo>
                  <a:pt x="3069657" y="632534"/>
                </a:lnTo>
                <a:lnTo>
                  <a:pt x="3081348" y="669103"/>
                </a:lnTo>
                <a:lnTo>
                  <a:pt x="3097625" y="678962"/>
                </a:lnTo>
                <a:lnTo>
                  <a:pt x="3120907" y="700425"/>
                </a:lnTo>
                <a:lnTo>
                  <a:pt x="3139568" y="696912"/>
                </a:lnTo>
                <a:lnTo>
                  <a:pt x="3098420" y="1092350"/>
                </a:lnTo>
                <a:lnTo>
                  <a:pt x="3102141" y="1091649"/>
                </a:lnTo>
                <a:lnTo>
                  <a:pt x="3141917" y="709393"/>
                </a:lnTo>
                <a:lnTo>
                  <a:pt x="3222440" y="694235"/>
                </a:lnTo>
                <a:lnTo>
                  <a:pt x="3236363" y="665768"/>
                </a:lnTo>
                <a:lnTo>
                  <a:pt x="3252749" y="636838"/>
                </a:lnTo>
                <a:lnTo>
                  <a:pt x="3254019" y="597829"/>
                </a:lnTo>
                <a:lnTo>
                  <a:pt x="3246032" y="573487"/>
                </a:lnTo>
                <a:lnTo>
                  <a:pt x="3225249" y="538630"/>
                </a:lnTo>
                <a:lnTo>
                  <a:pt x="3193049" y="531768"/>
                </a:lnTo>
                <a:lnTo>
                  <a:pt x="3098891" y="549493"/>
                </a:lnTo>
                <a:lnTo>
                  <a:pt x="2469598" y="138107"/>
                </a:lnTo>
                <a:close/>
              </a:path>
              <a:path w="3634740" h="3580765">
                <a:moveTo>
                  <a:pt x="1943265" y="1296875"/>
                </a:moveTo>
                <a:lnTo>
                  <a:pt x="1943002" y="1297938"/>
                </a:lnTo>
                <a:lnTo>
                  <a:pt x="2023893" y="1289470"/>
                </a:lnTo>
                <a:lnTo>
                  <a:pt x="1943265" y="1296875"/>
                </a:lnTo>
                <a:close/>
              </a:path>
              <a:path w="3634740" h="3580765">
                <a:moveTo>
                  <a:pt x="2325527" y="191073"/>
                </a:moveTo>
                <a:lnTo>
                  <a:pt x="1879963" y="1230580"/>
                </a:lnTo>
                <a:lnTo>
                  <a:pt x="1880793" y="1231097"/>
                </a:lnTo>
                <a:lnTo>
                  <a:pt x="1892029" y="1228982"/>
                </a:lnTo>
                <a:lnTo>
                  <a:pt x="1998509" y="976323"/>
                </a:lnTo>
                <a:lnTo>
                  <a:pt x="2335725" y="193806"/>
                </a:lnTo>
                <a:lnTo>
                  <a:pt x="2325527" y="191073"/>
                </a:lnTo>
                <a:close/>
              </a:path>
              <a:path w="3634740" h="3580765">
                <a:moveTo>
                  <a:pt x="292836" y="1051864"/>
                </a:moveTo>
                <a:lnTo>
                  <a:pt x="292884" y="1052122"/>
                </a:lnTo>
                <a:lnTo>
                  <a:pt x="1487501" y="852824"/>
                </a:lnTo>
                <a:lnTo>
                  <a:pt x="1487457" y="852566"/>
                </a:lnTo>
                <a:lnTo>
                  <a:pt x="292836" y="1051864"/>
                </a:lnTo>
                <a:close/>
              </a:path>
              <a:path w="3634740" h="3580765">
                <a:moveTo>
                  <a:pt x="3158546" y="525340"/>
                </a:moveTo>
                <a:lnTo>
                  <a:pt x="3126393" y="531393"/>
                </a:lnTo>
                <a:lnTo>
                  <a:pt x="3098891" y="549493"/>
                </a:lnTo>
                <a:lnTo>
                  <a:pt x="3193049" y="531768"/>
                </a:lnTo>
                <a:lnTo>
                  <a:pt x="3158546" y="525340"/>
                </a:lnTo>
                <a:close/>
              </a:path>
              <a:path w="3634740" h="3580765">
                <a:moveTo>
                  <a:pt x="2226404" y="232556"/>
                </a:moveTo>
                <a:lnTo>
                  <a:pt x="1648502" y="778528"/>
                </a:lnTo>
                <a:lnTo>
                  <a:pt x="1653983" y="782716"/>
                </a:lnTo>
                <a:lnTo>
                  <a:pt x="2226404" y="232556"/>
                </a:lnTo>
                <a:close/>
              </a:path>
              <a:path w="3634740" h="3580765">
                <a:moveTo>
                  <a:pt x="1603961" y="29672"/>
                </a:moveTo>
                <a:lnTo>
                  <a:pt x="1540129" y="41688"/>
                </a:lnTo>
                <a:lnTo>
                  <a:pt x="1552959" y="246042"/>
                </a:lnTo>
                <a:lnTo>
                  <a:pt x="1582580" y="744465"/>
                </a:lnTo>
                <a:lnTo>
                  <a:pt x="1570200" y="746795"/>
                </a:lnTo>
                <a:lnTo>
                  <a:pt x="1554173" y="762735"/>
                </a:lnTo>
                <a:lnTo>
                  <a:pt x="1536957" y="765976"/>
                </a:lnTo>
                <a:lnTo>
                  <a:pt x="1524412" y="781261"/>
                </a:lnTo>
                <a:lnTo>
                  <a:pt x="1610983" y="764964"/>
                </a:lnTo>
                <a:lnTo>
                  <a:pt x="1597414" y="754596"/>
                </a:lnTo>
                <a:lnTo>
                  <a:pt x="1567342" y="49488"/>
                </a:lnTo>
                <a:lnTo>
                  <a:pt x="1657659" y="32487"/>
                </a:lnTo>
                <a:lnTo>
                  <a:pt x="1603961" y="29672"/>
                </a:lnTo>
                <a:close/>
              </a:path>
              <a:path w="3634740" h="3580765">
                <a:moveTo>
                  <a:pt x="677589" y="436669"/>
                </a:moveTo>
                <a:lnTo>
                  <a:pt x="665188" y="439004"/>
                </a:lnTo>
                <a:lnTo>
                  <a:pt x="246246" y="1008942"/>
                </a:lnTo>
                <a:lnTo>
                  <a:pt x="677589" y="436669"/>
                </a:lnTo>
                <a:close/>
              </a:path>
              <a:path w="3634740" h="3580765">
                <a:moveTo>
                  <a:pt x="1657659" y="32487"/>
                </a:moveTo>
                <a:lnTo>
                  <a:pt x="1567342" y="49488"/>
                </a:lnTo>
                <a:lnTo>
                  <a:pt x="2296701" y="106038"/>
                </a:lnTo>
                <a:lnTo>
                  <a:pt x="2292087" y="119830"/>
                </a:lnTo>
                <a:lnTo>
                  <a:pt x="2292115" y="132748"/>
                </a:lnTo>
                <a:lnTo>
                  <a:pt x="2296786" y="144791"/>
                </a:lnTo>
                <a:lnTo>
                  <a:pt x="2306099" y="155961"/>
                </a:lnTo>
                <a:lnTo>
                  <a:pt x="2226404" y="232556"/>
                </a:lnTo>
                <a:lnTo>
                  <a:pt x="2273657" y="187914"/>
                </a:lnTo>
                <a:lnTo>
                  <a:pt x="2308448" y="168442"/>
                </a:lnTo>
                <a:lnTo>
                  <a:pt x="2469598" y="138107"/>
                </a:lnTo>
                <a:lnTo>
                  <a:pt x="2478826" y="110524"/>
                </a:lnTo>
                <a:lnTo>
                  <a:pt x="2476421" y="72207"/>
                </a:lnTo>
                <a:lnTo>
                  <a:pt x="2467079" y="48120"/>
                </a:lnTo>
                <a:lnTo>
                  <a:pt x="2460088" y="36513"/>
                </a:lnTo>
                <a:lnTo>
                  <a:pt x="2302033" y="66265"/>
                </a:lnTo>
                <a:lnTo>
                  <a:pt x="1657659" y="32487"/>
                </a:lnTo>
                <a:close/>
              </a:path>
              <a:path w="3634740" h="3580765">
                <a:moveTo>
                  <a:pt x="2444837" y="142768"/>
                </a:moveTo>
                <a:lnTo>
                  <a:pt x="2308448" y="168442"/>
                </a:lnTo>
                <a:lnTo>
                  <a:pt x="2310798" y="180923"/>
                </a:lnTo>
                <a:lnTo>
                  <a:pt x="2439834" y="156633"/>
                </a:lnTo>
                <a:lnTo>
                  <a:pt x="2444837" y="142768"/>
                </a:lnTo>
                <a:close/>
              </a:path>
              <a:path w="3634740" h="3580765">
                <a:moveTo>
                  <a:pt x="801535" y="413337"/>
                </a:moveTo>
                <a:lnTo>
                  <a:pt x="677589" y="436669"/>
                </a:lnTo>
                <a:lnTo>
                  <a:pt x="693712" y="459481"/>
                </a:lnTo>
                <a:lnTo>
                  <a:pt x="779902" y="443256"/>
                </a:lnTo>
                <a:lnTo>
                  <a:pt x="792465" y="427968"/>
                </a:lnTo>
                <a:lnTo>
                  <a:pt x="801535" y="413337"/>
                </a:lnTo>
                <a:close/>
              </a:path>
              <a:path w="3634740" h="3580765">
                <a:moveTo>
                  <a:pt x="2379452" y="0"/>
                </a:moveTo>
                <a:lnTo>
                  <a:pt x="2319849" y="24142"/>
                </a:lnTo>
                <a:lnTo>
                  <a:pt x="2304163" y="65864"/>
                </a:lnTo>
                <a:lnTo>
                  <a:pt x="2460088" y="36513"/>
                </a:lnTo>
                <a:lnTo>
                  <a:pt x="2446104" y="13299"/>
                </a:lnTo>
                <a:lnTo>
                  <a:pt x="2413948" y="6429"/>
                </a:lnTo>
                <a:lnTo>
                  <a:pt x="2379452" y="0"/>
                </a:lnTo>
                <a:close/>
              </a:path>
              <a:path w="3634740" h="3580765">
                <a:moveTo>
                  <a:pt x="1550264" y="26857"/>
                </a:moveTo>
                <a:lnTo>
                  <a:pt x="809850" y="321311"/>
                </a:lnTo>
                <a:lnTo>
                  <a:pt x="884304" y="307296"/>
                </a:lnTo>
                <a:lnTo>
                  <a:pt x="1540129" y="41688"/>
                </a:lnTo>
                <a:lnTo>
                  <a:pt x="1603961" y="29672"/>
                </a:lnTo>
                <a:lnTo>
                  <a:pt x="1550264" y="2685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96891" y="3016001"/>
            <a:ext cx="133391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spc="5" dirty="0" smtClean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инспекция </a:t>
            </a:r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труда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3274" y="4462576"/>
            <a:ext cx="1371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налоговая служба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7370" y="4101131"/>
            <a:ext cx="126475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 пенсионного и социального страхования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21287" y="3025663"/>
            <a:ext cx="1182468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Профсоюз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138" y="2504958"/>
            <a:ext cx="1433153" cy="14331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057" y="2049561"/>
            <a:ext cx="2351279" cy="244991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670778" y="20100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D2382"/>
                </a:solidFill>
              </a:rPr>
              <a:t>снижение неформальной занятости лиц</a:t>
            </a:r>
            <a:r>
              <a:rPr lang="ru-RU" dirty="0" smtClean="0">
                <a:solidFill>
                  <a:srgbClr val="2D2382"/>
                </a:solidFill>
              </a:rPr>
              <a:t>,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D2382"/>
                </a:solidFill>
              </a:rPr>
              <a:t>легализация «серой» заработной платы</a:t>
            </a:r>
            <a:r>
              <a:rPr lang="ru-RU" dirty="0" smtClean="0">
                <a:solidFill>
                  <a:srgbClr val="2D2382"/>
                </a:solidFill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D2382"/>
                </a:solidFill>
              </a:rPr>
              <a:t>повышение собираемости страховых взносов во внебюджетные фонды</a:t>
            </a:r>
            <a:r>
              <a:rPr lang="ru-RU" dirty="0" smtClean="0">
                <a:solidFill>
                  <a:srgbClr val="2D2382"/>
                </a:solidFill>
              </a:rPr>
              <a:t>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D2382"/>
                </a:solidFill>
              </a:rPr>
              <a:t>соблюдение прав работников.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027" y="1566996"/>
            <a:ext cx="181541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spc="5" dirty="0" smtClean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</a:t>
            </a:r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Сургутского района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6355" y="1587896"/>
            <a:ext cx="2057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spc="5" dirty="0" smtClean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</a:t>
            </a:r>
            <a:r>
              <a:rPr lang="ru-RU" sz="1200" spc="5" dirty="0">
                <a:solidFill>
                  <a:srgbClr val="2227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городских и сельских поселений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00758" y="547742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3 заседания;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 20 работодателей;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 24 трудоустроенных.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74799" y="5606918"/>
            <a:ext cx="533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2D2382"/>
                </a:solidFill>
              </a:rPr>
              <a:t>2025 год: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2D2382"/>
              </a:solidFill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solidFill>
                <a:srgbClr val="2D2382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1100" y="5448989"/>
            <a:ext cx="866156" cy="115296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0" y="5485977"/>
            <a:ext cx="10668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570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650"/>
            <a:ext cx="3085189" cy="19273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288318"/>
            <a:ext cx="1068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D23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Ответственность</a:t>
            </a:r>
            <a:endParaRPr lang="ru-RU" b="1" dirty="0">
              <a:solidFill>
                <a:srgbClr val="2D2382"/>
              </a:solidFill>
              <a:latin typeface="TT Hoves Pro Trl Exp Medium" panose="020B0003020000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200" y="92840"/>
            <a:ext cx="533432" cy="533432"/>
          </a:xfrm>
          <a:prstGeom prst="rect">
            <a:avLst/>
          </a:prstGeom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304800" y="788335"/>
            <a:ext cx="9372600" cy="20763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894" y="1143000"/>
            <a:ext cx="5162865" cy="3886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189" y="2715440"/>
            <a:ext cx="55847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D2382"/>
                </a:solidFill>
              </a:rPr>
              <a:t>За </a:t>
            </a:r>
            <a:r>
              <a:rPr lang="ru-RU" dirty="0">
                <a:solidFill>
                  <a:srgbClr val="2D2382"/>
                </a:solidFill>
              </a:rPr>
              <a:t>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</a:t>
            </a:r>
            <a:r>
              <a:rPr lang="ru-RU" dirty="0" smtClean="0">
                <a:solidFill>
                  <a:srgbClr val="2D2382"/>
                </a:solidFill>
              </a:rPr>
              <a:t>работодателем:</a:t>
            </a:r>
          </a:p>
          <a:p>
            <a:pPr algn="just"/>
            <a:endParaRPr lang="ru-RU" dirty="0" smtClean="0">
              <a:solidFill>
                <a:srgbClr val="2D238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для </a:t>
            </a:r>
            <a:r>
              <a:rPr lang="ru-RU" dirty="0">
                <a:solidFill>
                  <a:srgbClr val="2D2382"/>
                </a:solidFill>
              </a:rPr>
              <a:t>должностных лиц – от 10 до 20 тыс. руб. </a:t>
            </a:r>
            <a:endParaRPr lang="ru-RU" dirty="0" smtClean="0">
              <a:solidFill>
                <a:srgbClr val="2D238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2D238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для </a:t>
            </a:r>
            <a:r>
              <a:rPr lang="ru-RU" dirty="0">
                <a:solidFill>
                  <a:srgbClr val="2D2382"/>
                </a:solidFill>
              </a:rPr>
              <a:t>индивидуальных предпринимателей – </a:t>
            </a:r>
            <a:endParaRPr lang="ru-RU" dirty="0" smtClean="0">
              <a:solidFill>
                <a:srgbClr val="2D2382"/>
              </a:solidFill>
            </a:endParaRPr>
          </a:p>
          <a:p>
            <a:pPr algn="just"/>
            <a:r>
              <a:rPr lang="ru-RU" dirty="0">
                <a:solidFill>
                  <a:srgbClr val="2D2382"/>
                </a:solidFill>
              </a:rPr>
              <a:t> </a:t>
            </a:r>
            <a:r>
              <a:rPr lang="ru-RU" dirty="0" smtClean="0">
                <a:solidFill>
                  <a:srgbClr val="2D2382"/>
                </a:solidFill>
              </a:rPr>
              <a:t>      от </a:t>
            </a:r>
            <a:r>
              <a:rPr lang="ru-RU" dirty="0">
                <a:solidFill>
                  <a:srgbClr val="2D2382"/>
                </a:solidFill>
              </a:rPr>
              <a:t>5 до 10 тыс. руб. </a:t>
            </a:r>
            <a:endParaRPr lang="ru-RU" dirty="0" smtClean="0">
              <a:solidFill>
                <a:srgbClr val="2D238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2D238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D2382"/>
                </a:solidFill>
              </a:rPr>
              <a:t>для </a:t>
            </a:r>
            <a:r>
              <a:rPr lang="ru-RU" dirty="0">
                <a:solidFill>
                  <a:srgbClr val="2D2382"/>
                </a:solidFill>
              </a:rPr>
              <a:t>юридических лиц – от 50 до 100 тыс. руб.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57200" y="2584968"/>
            <a:ext cx="5930742" cy="3546792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92840"/>
            <a:ext cx="1068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2D23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2D2382"/>
                </a:solidFill>
                <a:latin typeface="TT Hoves Pro Trl Exp Medium" panose="020B0003020000020203" pitchFamily="34" charset="0"/>
                <a:cs typeface="Times New Roman" panose="02020603050405020304" pitchFamily="18" charset="0"/>
              </a:rPr>
              <a:t>Вопросы и предложения:</a:t>
            </a:r>
            <a:endParaRPr lang="ru-RU" b="1" dirty="0">
              <a:solidFill>
                <a:srgbClr val="2D2382"/>
              </a:solidFill>
              <a:latin typeface="TT Hoves Pro Trl Exp Medium" panose="020B0003020000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92840"/>
            <a:ext cx="533432" cy="533432"/>
          </a:xfrm>
          <a:prstGeom prst="rect">
            <a:avLst/>
          </a:prstGeom>
        </p:spPr>
      </p:pic>
      <p:cxnSp>
        <p:nvCxnSpPr>
          <p:cNvPr id="79" name="Прямая соединительная линия 78"/>
          <p:cNvCxnSpPr/>
          <p:nvPr/>
        </p:nvCxnSpPr>
        <p:spPr>
          <a:xfrm>
            <a:off x="304800" y="788335"/>
            <a:ext cx="9372600" cy="20763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77170"/>
              </p:ext>
            </p:extLst>
          </p:nvPr>
        </p:nvGraphicFramePr>
        <p:xfrm>
          <a:off x="685800" y="1227118"/>
          <a:ext cx="10655644" cy="464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822">
                  <a:extLst>
                    <a:ext uri="{9D8B030D-6E8A-4147-A177-3AD203B41FA5}">
                      <a16:colId xmlns:a16="http://schemas.microsoft.com/office/drawing/2014/main" val="1916449392"/>
                    </a:ext>
                  </a:extLst>
                </a:gridCol>
                <a:gridCol w="5327822">
                  <a:extLst>
                    <a:ext uri="{9D8B030D-6E8A-4147-A177-3AD203B41FA5}">
                      <a16:colId xmlns:a16="http://schemas.microsoft.com/office/drawing/2014/main" val="4252311762"/>
                    </a:ext>
                  </a:extLst>
                </a:gridCol>
              </a:tblGrid>
              <a:tr h="1582520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2D2382"/>
                        </a:solidFill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2382"/>
                          </a:solidFill>
                        </a:rPr>
                        <a:t>Департамент экономического развития администрации Сургутского района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2D2382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2D2382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2D2382"/>
                          </a:solidFill>
                        </a:rPr>
                        <a:t>8 (3462) 52-90-58</a:t>
                      </a:r>
                    </a:p>
                    <a:p>
                      <a:endParaRPr lang="ru-RU" dirty="0"/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3362290"/>
                  </a:ext>
                </a:extLst>
              </a:tr>
              <a:tr h="1178519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2D23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2D2382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 по труду</a:t>
                      </a:r>
                      <a:endParaRPr lang="ru-RU" b="1" dirty="0">
                        <a:solidFill>
                          <a:srgbClr val="2D23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2D23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D2382"/>
                          </a:solidFill>
                          <a:latin typeface="+mn-lt"/>
                          <a:ea typeface="+mn-ea"/>
                          <a:cs typeface="+mn-cs"/>
                        </a:rPr>
                        <a:t>8 (3462) 52-90-49</a:t>
                      </a:r>
                      <a:r>
                        <a:rPr lang="ru-RU" dirty="0" smtClean="0"/>
                        <a:t>	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2235270"/>
                  </a:ext>
                </a:extLst>
              </a:tr>
              <a:tr h="1879243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2D23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2D2382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камеральных проверок № 4 межрайонной инспекции Федеральной налоговой службы № 11 по ХМАО – Югре</a:t>
                      </a:r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2D23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D2382"/>
                          </a:solidFill>
                          <a:latin typeface="+mn-lt"/>
                          <a:ea typeface="+mn-ea"/>
                          <a:cs typeface="+mn-cs"/>
                        </a:rPr>
                        <a:t>8 (3462) 58-93-14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D2382"/>
                          </a:solidFill>
                          <a:latin typeface="+mn-lt"/>
                          <a:ea typeface="+mn-ea"/>
                          <a:cs typeface="+mn-cs"/>
                        </a:rPr>
                        <a:t>(5195)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23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58829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406" y="4572000"/>
            <a:ext cx="3458058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73FF370B-BB0C-3D49-920C-EF16824A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19400"/>
            <a:ext cx="6870292" cy="1143000"/>
          </a:xfrm>
        </p:spPr>
        <p:txBody>
          <a:bodyPr>
            <a:noAutofit/>
          </a:bodyPr>
          <a:lstStyle/>
          <a:p>
            <a:pPr algn="l"/>
            <a:r>
              <a:rPr lang="ru-RU" b="0" dirty="0"/>
              <a:t>СПАСИБО</a:t>
            </a:r>
            <a:r>
              <a:rPr lang="en-US" b="0" dirty="0"/>
              <a:t> </a:t>
            </a:r>
            <a:r>
              <a:rPr lang="ru-RU" b="0" dirty="0"/>
              <a:t>ЗА ВНИМАНИЕ</a:t>
            </a:r>
            <a:r>
              <a:rPr lang="en-US" b="0" dirty="0"/>
              <a:t>!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2638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338</Words>
  <Application>Microsoft Office PowerPoint</Application>
  <PresentationFormat>Широкоэкранный</PresentationFormat>
  <Paragraphs>84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TT Hoves Pro Trl Exp</vt:lpstr>
      <vt:lpstr>TT Hoves Pro Trl Exp Medium</vt:lpstr>
      <vt:lpstr>Verdana</vt:lpstr>
      <vt:lpstr>Wingdings</vt:lpstr>
      <vt:lpstr>Office Theme</vt:lpstr>
      <vt:lpstr>О правовых последствиях нелегального трудоустройства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Калмыков</dc:creator>
  <cp:lastModifiedBy>Валуйская Анастасия Сергеевна</cp:lastModifiedBy>
  <cp:revision>260</cp:revision>
  <cp:lastPrinted>2018-10-17T10:34:09Z</cp:lastPrinted>
  <dcterms:created xsi:type="dcterms:W3CDTF">2018-10-01T10:57:17Z</dcterms:created>
  <dcterms:modified xsi:type="dcterms:W3CDTF">2025-05-27T10:51:55Z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2018-09-27T00:00:00Z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2018-10-01T00:00:00Z</vt:filetime>
  </property>
</Properties>
</file>